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nter Bold" charset="1" panose="020B0802030000000004"/>
      <p:regular r:id="rId17"/>
    </p:embeddedFont>
    <p:embeddedFont>
      <p:font typeface="Inter" charset="1" panose="020B05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3892" y="1175466"/>
            <a:ext cx="12191663" cy="15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32"/>
              </a:lnSpc>
            </a:pPr>
            <a:r>
              <a:rPr lang="en-US" sz="956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SkinScan AI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58063" y="4388116"/>
            <a:ext cx="8685318" cy="349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1"/>
              </a:lnSpc>
            </a:pPr>
            <a:r>
              <a:rPr lang="en-US" sz="559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Sridhar</a:t>
            </a:r>
          </a:p>
          <a:p>
            <a:pPr algn="l">
              <a:lnSpc>
                <a:spcPts val="6971"/>
              </a:lnSpc>
            </a:pPr>
            <a:r>
              <a:rPr lang="en-US" sz="559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Adithya</a:t>
            </a:r>
          </a:p>
          <a:p>
            <a:pPr algn="l">
              <a:lnSpc>
                <a:spcPts val="6971"/>
              </a:lnSpc>
            </a:pPr>
            <a:r>
              <a:rPr lang="en-US" sz="559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Vagdevi</a:t>
            </a:r>
          </a:p>
          <a:p>
            <a:pPr algn="l">
              <a:lnSpc>
                <a:spcPts val="6972"/>
              </a:lnSpc>
            </a:pPr>
            <a:r>
              <a:rPr lang="en-US" sz="559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Pranathi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79502" y="2879641"/>
            <a:ext cx="8318122" cy="519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  <a:spcBef>
                <a:spcPct val="0"/>
              </a:spcBef>
            </a:pPr>
            <a:r>
              <a:rPr lang="en-US" b="true" sz="328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 &amp; HEALTH CARE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5179" y="722859"/>
            <a:ext cx="6823025" cy="88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Impact &amp; Benefits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50416" y="2145357"/>
            <a:ext cx="5286821" cy="4002435"/>
            <a:chOff x="0" y="0"/>
            <a:chExt cx="7049095" cy="53365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7036308" cy="5323967"/>
            </a:xfrm>
            <a:custGeom>
              <a:avLst/>
              <a:gdLst/>
              <a:ahLst/>
              <a:cxnLst/>
              <a:rect r="r" b="b" t="t" l="l"/>
              <a:pathLst>
                <a:path h="5323967" w="7036308">
                  <a:moveTo>
                    <a:pt x="0" y="152908"/>
                  </a:moveTo>
                  <a:cubicBezTo>
                    <a:pt x="0" y="68453"/>
                    <a:pt x="68453" y="0"/>
                    <a:pt x="152908" y="0"/>
                  </a:cubicBezTo>
                  <a:lnTo>
                    <a:pt x="6883400" y="0"/>
                  </a:lnTo>
                  <a:cubicBezTo>
                    <a:pt x="6967855" y="0"/>
                    <a:pt x="7036308" y="68453"/>
                    <a:pt x="7036308" y="152908"/>
                  </a:cubicBezTo>
                  <a:lnTo>
                    <a:pt x="7036308" y="5171059"/>
                  </a:lnTo>
                  <a:cubicBezTo>
                    <a:pt x="7036308" y="5255514"/>
                    <a:pt x="6967855" y="5323967"/>
                    <a:pt x="6883400" y="5323967"/>
                  </a:cubicBezTo>
                  <a:lnTo>
                    <a:pt x="152908" y="5323967"/>
                  </a:lnTo>
                  <a:cubicBezTo>
                    <a:pt x="68453" y="5323840"/>
                    <a:pt x="0" y="5255387"/>
                    <a:pt x="0" y="517105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49008" cy="5336667"/>
            </a:xfrm>
            <a:custGeom>
              <a:avLst/>
              <a:gdLst/>
              <a:ahLst/>
              <a:cxnLst/>
              <a:rect r="r" b="b" t="t" l="l"/>
              <a:pathLst>
                <a:path h="5336667" w="7049008">
                  <a:moveTo>
                    <a:pt x="0" y="159258"/>
                  </a:moveTo>
                  <a:cubicBezTo>
                    <a:pt x="0" y="71247"/>
                    <a:pt x="71374" y="0"/>
                    <a:pt x="159258" y="0"/>
                  </a:cubicBezTo>
                  <a:lnTo>
                    <a:pt x="6889750" y="0"/>
                  </a:lnTo>
                  <a:lnTo>
                    <a:pt x="6889750" y="6350"/>
                  </a:lnTo>
                  <a:lnTo>
                    <a:pt x="6889750" y="0"/>
                  </a:lnTo>
                  <a:cubicBezTo>
                    <a:pt x="6977761" y="0"/>
                    <a:pt x="7049008" y="71247"/>
                    <a:pt x="7049008" y="159258"/>
                  </a:cubicBezTo>
                  <a:lnTo>
                    <a:pt x="7042658" y="159258"/>
                  </a:lnTo>
                  <a:lnTo>
                    <a:pt x="7049008" y="159258"/>
                  </a:lnTo>
                  <a:lnTo>
                    <a:pt x="7049008" y="5177409"/>
                  </a:lnTo>
                  <a:lnTo>
                    <a:pt x="7042658" y="5177409"/>
                  </a:lnTo>
                  <a:lnTo>
                    <a:pt x="7049008" y="5177409"/>
                  </a:lnTo>
                  <a:cubicBezTo>
                    <a:pt x="7049008" y="5265293"/>
                    <a:pt x="6977634" y="5336667"/>
                    <a:pt x="6889750" y="5336667"/>
                  </a:cubicBezTo>
                  <a:lnTo>
                    <a:pt x="6889750" y="5330317"/>
                  </a:lnTo>
                  <a:lnTo>
                    <a:pt x="6889750" y="5336667"/>
                  </a:lnTo>
                  <a:lnTo>
                    <a:pt x="159258" y="5336667"/>
                  </a:lnTo>
                  <a:lnTo>
                    <a:pt x="159258" y="5330317"/>
                  </a:lnTo>
                  <a:lnTo>
                    <a:pt x="159258" y="5336667"/>
                  </a:lnTo>
                  <a:cubicBezTo>
                    <a:pt x="71374" y="5336540"/>
                    <a:pt x="0" y="5265293"/>
                    <a:pt x="0" y="5177409"/>
                  </a:cubicBezTo>
                  <a:lnTo>
                    <a:pt x="0" y="159258"/>
                  </a:lnTo>
                  <a:lnTo>
                    <a:pt x="6350" y="159258"/>
                  </a:lnTo>
                  <a:lnTo>
                    <a:pt x="0" y="159258"/>
                  </a:lnTo>
                  <a:moveTo>
                    <a:pt x="12700" y="159258"/>
                  </a:moveTo>
                  <a:lnTo>
                    <a:pt x="12700" y="5177409"/>
                  </a:lnTo>
                  <a:lnTo>
                    <a:pt x="6350" y="5177409"/>
                  </a:lnTo>
                  <a:lnTo>
                    <a:pt x="12700" y="5177409"/>
                  </a:lnTo>
                  <a:cubicBezTo>
                    <a:pt x="12700" y="5258308"/>
                    <a:pt x="78359" y="5323967"/>
                    <a:pt x="159258" y="5323967"/>
                  </a:cubicBezTo>
                  <a:lnTo>
                    <a:pt x="6889750" y="5323967"/>
                  </a:lnTo>
                  <a:cubicBezTo>
                    <a:pt x="6970649" y="5323967"/>
                    <a:pt x="7036308" y="5258435"/>
                    <a:pt x="7036308" y="5177409"/>
                  </a:cubicBezTo>
                  <a:lnTo>
                    <a:pt x="7036308" y="159258"/>
                  </a:lnTo>
                  <a:cubicBezTo>
                    <a:pt x="7036435" y="78232"/>
                    <a:pt x="6970776" y="12700"/>
                    <a:pt x="6889750" y="12700"/>
                  </a:cubicBezTo>
                  <a:lnTo>
                    <a:pt x="159258" y="12700"/>
                  </a:lnTo>
                  <a:lnTo>
                    <a:pt x="159258" y="6350"/>
                  </a:lnTo>
                  <a:lnTo>
                    <a:pt x="159258" y="12700"/>
                  </a:lnTo>
                  <a:cubicBezTo>
                    <a:pt x="78359" y="12700"/>
                    <a:pt x="12700" y="78232"/>
                    <a:pt x="12700" y="15925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7506" y="2432448"/>
            <a:ext cx="818704" cy="818704"/>
            <a:chOff x="0" y="0"/>
            <a:chExt cx="1091605" cy="10916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1565" cy="1091565"/>
            </a:xfrm>
            <a:custGeom>
              <a:avLst/>
              <a:gdLst/>
              <a:ahLst/>
              <a:cxnLst/>
              <a:rect r="r" b="b" t="t" l="l"/>
              <a:pathLst>
                <a:path h="1091565" w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62682" y="2611487"/>
            <a:ext cx="368350" cy="460474"/>
            <a:chOff x="0" y="0"/>
            <a:chExt cx="491133" cy="613965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91109" cy="613918"/>
            </a:xfrm>
            <a:custGeom>
              <a:avLst/>
              <a:gdLst/>
              <a:ahLst/>
              <a:cxnLst/>
              <a:rect r="r" b="b" t="t" l="l"/>
              <a:pathLst>
                <a:path h="613918" w="491109">
                  <a:moveTo>
                    <a:pt x="0" y="0"/>
                  </a:moveTo>
                  <a:lnTo>
                    <a:pt x="491109" y="0"/>
                  </a:lnTo>
                  <a:lnTo>
                    <a:pt x="491109" y="613918"/>
                  </a:lnTo>
                  <a:lnTo>
                    <a:pt x="0" y="613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85" t="0" r="-790" b="-7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37506" y="3504902"/>
            <a:ext cx="3411439" cy="44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Instant Diagnosis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7506" y="4018806"/>
            <a:ext cx="4712642" cy="184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Immediate AI assessment eliminating waiting times and reducing anxiety for patients seeking medical guidance.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00515" y="2145357"/>
            <a:ext cx="5286821" cy="4002435"/>
            <a:chOff x="0" y="0"/>
            <a:chExt cx="7049095" cy="53365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7036308" cy="5323967"/>
            </a:xfrm>
            <a:custGeom>
              <a:avLst/>
              <a:gdLst/>
              <a:ahLst/>
              <a:cxnLst/>
              <a:rect r="r" b="b" t="t" l="l"/>
              <a:pathLst>
                <a:path h="5323967" w="7036308">
                  <a:moveTo>
                    <a:pt x="0" y="152908"/>
                  </a:moveTo>
                  <a:cubicBezTo>
                    <a:pt x="0" y="68453"/>
                    <a:pt x="68453" y="0"/>
                    <a:pt x="152908" y="0"/>
                  </a:cubicBezTo>
                  <a:lnTo>
                    <a:pt x="6883400" y="0"/>
                  </a:lnTo>
                  <a:cubicBezTo>
                    <a:pt x="6967855" y="0"/>
                    <a:pt x="7036308" y="68453"/>
                    <a:pt x="7036308" y="152908"/>
                  </a:cubicBezTo>
                  <a:lnTo>
                    <a:pt x="7036308" y="5171059"/>
                  </a:lnTo>
                  <a:cubicBezTo>
                    <a:pt x="7036308" y="5255514"/>
                    <a:pt x="6967855" y="5323967"/>
                    <a:pt x="6883400" y="5323967"/>
                  </a:cubicBezTo>
                  <a:lnTo>
                    <a:pt x="152908" y="5323967"/>
                  </a:lnTo>
                  <a:cubicBezTo>
                    <a:pt x="68453" y="5323840"/>
                    <a:pt x="0" y="5255387"/>
                    <a:pt x="0" y="517105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49008" cy="5336667"/>
            </a:xfrm>
            <a:custGeom>
              <a:avLst/>
              <a:gdLst/>
              <a:ahLst/>
              <a:cxnLst/>
              <a:rect r="r" b="b" t="t" l="l"/>
              <a:pathLst>
                <a:path h="5336667" w="7049008">
                  <a:moveTo>
                    <a:pt x="0" y="159258"/>
                  </a:moveTo>
                  <a:cubicBezTo>
                    <a:pt x="0" y="71247"/>
                    <a:pt x="71374" y="0"/>
                    <a:pt x="159258" y="0"/>
                  </a:cubicBezTo>
                  <a:lnTo>
                    <a:pt x="6889750" y="0"/>
                  </a:lnTo>
                  <a:lnTo>
                    <a:pt x="6889750" y="6350"/>
                  </a:lnTo>
                  <a:lnTo>
                    <a:pt x="6889750" y="0"/>
                  </a:lnTo>
                  <a:cubicBezTo>
                    <a:pt x="6977761" y="0"/>
                    <a:pt x="7049008" y="71247"/>
                    <a:pt x="7049008" y="159258"/>
                  </a:cubicBezTo>
                  <a:lnTo>
                    <a:pt x="7042658" y="159258"/>
                  </a:lnTo>
                  <a:lnTo>
                    <a:pt x="7049008" y="159258"/>
                  </a:lnTo>
                  <a:lnTo>
                    <a:pt x="7049008" y="5177409"/>
                  </a:lnTo>
                  <a:lnTo>
                    <a:pt x="7042658" y="5177409"/>
                  </a:lnTo>
                  <a:lnTo>
                    <a:pt x="7049008" y="5177409"/>
                  </a:lnTo>
                  <a:cubicBezTo>
                    <a:pt x="7049008" y="5265293"/>
                    <a:pt x="6977634" y="5336667"/>
                    <a:pt x="6889750" y="5336667"/>
                  </a:cubicBezTo>
                  <a:lnTo>
                    <a:pt x="6889750" y="5330317"/>
                  </a:lnTo>
                  <a:lnTo>
                    <a:pt x="6889750" y="5336667"/>
                  </a:lnTo>
                  <a:lnTo>
                    <a:pt x="159258" y="5336667"/>
                  </a:lnTo>
                  <a:lnTo>
                    <a:pt x="159258" y="5330317"/>
                  </a:lnTo>
                  <a:lnTo>
                    <a:pt x="159258" y="5336667"/>
                  </a:lnTo>
                  <a:cubicBezTo>
                    <a:pt x="71374" y="5336540"/>
                    <a:pt x="0" y="5265293"/>
                    <a:pt x="0" y="5177409"/>
                  </a:cubicBezTo>
                  <a:lnTo>
                    <a:pt x="0" y="159258"/>
                  </a:lnTo>
                  <a:lnTo>
                    <a:pt x="6350" y="159258"/>
                  </a:lnTo>
                  <a:lnTo>
                    <a:pt x="0" y="159258"/>
                  </a:lnTo>
                  <a:moveTo>
                    <a:pt x="12700" y="159258"/>
                  </a:moveTo>
                  <a:lnTo>
                    <a:pt x="12700" y="5177409"/>
                  </a:lnTo>
                  <a:lnTo>
                    <a:pt x="6350" y="5177409"/>
                  </a:lnTo>
                  <a:lnTo>
                    <a:pt x="12700" y="5177409"/>
                  </a:lnTo>
                  <a:cubicBezTo>
                    <a:pt x="12700" y="5258308"/>
                    <a:pt x="78359" y="5323967"/>
                    <a:pt x="159258" y="5323967"/>
                  </a:cubicBezTo>
                  <a:lnTo>
                    <a:pt x="6889750" y="5323967"/>
                  </a:lnTo>
                  <a:cubicBezTo>
                    <a:pt x="6970649" y="5323967"/>
                    <a:pt x="7036308" y="5258435"/>
                    <a:pt x="7036308" y="5177409"/>
                  </a:cubicBezTo>
                  <a:lnTo>
                    <a:pt x="7036308" y="159258"/>
                  </a:lnTo>
                  <a:cubicBezTo>
                    <a:pt x="7036435" y="78232"/>
                    <a:pt x="6970776" y="12700"/>
                    <a:pt x="6889750" y="12700"/>
                  </a:cubicBezTo>
                  <a:lnTo>
                    <a:pt x="159258" y="12700"/>
                  </a:lnTo>
                  <a:lnTo>
                    <a:pt x="159258" y="6350"/>
                  </a:lnTo>
                  <a:lnTo>
                    <a:pt x="159258" y="12700"/>
                  </a:lnTo>
                  <a:cubicBezTo>
                    <a:pt x="78359" y="12700"/>
                    <a:pt x="12700" y="78232"/>
                    <a:pt x="12700" y="15925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787604" y="2432448"/>
            <a:ext cx="818704" cy="818704"/>
            <a:chOff x="0" y="0"/>
            <a:chExt cx="1091605" cy="10916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1565" cy="1091565"/>
            </a:xfrm>
            <a:custGeom>
              <a:avLst/>
              <a:gdLst/>
              <a:ahLst/>
              <a:cxnLst/>
              <a:rect r="r" b="b" t="t" l="l"/>
              <a:pathLst>
                <a:path h="1091565" w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012781" y="2611487"/>
            <a:ext cx="368350" cy="460474"/>
            <a:chOff x="0" y="0"/>
            <a:chExt cx="491133" cy="613965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491109" cy="613918"/>
            </a:xfrm>
            <a:custGeom>
              <a:avLst/>
              <a:gdLst/>
              <a:ahLst/>
              <a:cxnLst/>
              <a:rect r="r" b="b" t="t" l="l"/>
              <a:pathLst>
                <a:path h="613918" w="491109">
                  <a:moveTo>
                    <a:pt x="0" y="0"/>
                  </a:moveTo>
                  <a:lnTo>
                    <a:pt x="491109" y="0"/>
                  </a:lnTo>
                  <a:lnTo>
                    <a:pt x="491109" y="613918"/>
                  </a:lnTo>
                  <a:lnTo>
                    <a:pt x="0" y="613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85" t="0" r="-790" b="-7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787604" y="3504902"/>
            <a:ext cx="3411439" cy="44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Cost Reduction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87604" y="4018806"/>
            <a:ext cx="4712642" cy="184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Significantly reduces unnecessary hospital visits and consultation fees through accurate preliminary screening.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50614" y="2145357"/>
            <a:ext cx="5286821" cy="4002435"/>
            <a:chOff x="0" y="0"/>
            <a:chExt cx="7049095" cy="53365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7036308" cy="5323967"/>
            </a:xfrm>
            <a:custGeom>
              <a:avLst/>
              <a:gdLst/>
              <a:ahLst/>
              <a:cxnLst/>
              <a:rect r="r" b="b" t="t" l="l"/>
              <a:pathLst>
                <a:path h="5323967" w="7036308">
                  <a:moveTo>
                    <a:pt x="0" y="152908"/>
                  </a:moveTo>
                  <a:cubicBezTo>
                    <a:pt x="0" y="68453"/>
                    <a:pt x="68453" y="0"/>
                    <a:pt x="152908" y="0"/>
                  </a:cubicBezTo>
                  <a:lnTo>
                    <a:pt x="6883400" y="0"/>
                  </a:lnTo>
                  <a:cubicBezTo>
                    <a:pt x="6967855" y="0"/>
                    <a:pt x="7036308" y="68453"/>
                    <a:pt x="7036308" y="152908"/>
                  </a:cubicBezTo>
                  <a:lnTo>
                    <a:pt x="7036308" y="5171059"/>
                  </a:lnTo>
                  <a:cubicBezTo>
                    <a:pt x="7036308" y="5255514"/>
                    <a:pt x="6967855" y="5323967"/>
                    <a:pt x="6883400" y="5323967"/>
                  </a:cubicBezTo>
                  <a:lnTo>
                    <a:pt x="152908" y="5323967"/>
                  </a:lnTo>
                  <a:cubicBezTo>
                    <a:pt x="68453" y="5323840"/>
                    <a:pt x="0" y="5255387"/>
                    <a:pt x="0" y="517105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49008" cy="5336667"/>
            </a:xfrm>
            <a:custGeom>
              <a:avLst/>
              <a:gdLst/>
              <a:ahLst/>
              <a:cxnLst/>
              <a:rect r="r" b="b" t="t" l="l"/>
              <a:pathLst>
                <a:path h="5336667" w="7049008">
                  <a:moveTo>
                    <a:pt x="0" y="159258"/>
                  </a:moveTo>
                  <a:cubicBezTo>
                    <a:pt x="0" y="71247"/>
                    <a:pt x="71374" y="0"/>
                    <a:pt x="159258" y="0"/>
                  </a:cubicBezTo>
                  <a:lnTo>
                    <a:pt x="6889750" y="0"/>
                  </a:lnTo>
                  <a:lnTo>
                    <a:pt x="6889750" y="6350"/>
                  </a:lnTo>
                  <a:lnTo>
                    <a:pt x="6889750" y="0"/>
                  </a:lnTo>
                  <a:cubicBezTo>
                    <a:pt x="6977761" y="0"/>
                    <a:pt x="7049008" y="71247"/>
                    <a:pt x="7049008" y="159258"/>
                  </a:cubicBezTo>
                  <a:lnTo>
                    <a:pt x="7042658" y="159258"/>
                  </a:lnTo>
                  <a:lnTo>
                    <a:pt x="7049008" y="159258"/>
                  </a:lnTo>
                  <a:lnTo>
                    <a:pt x="7049008" y="5177409"/>
                  </a:lnTo>
                  <a:lnTo>
                    <a:pt x="7042658" y="5177409"/>
                  </a:lnTo>
                  <a:lnTo>
                    <a:pt x="7049008" y="5177409"/>
                  </a:lnTo>
                  <a:cubicBezTo>
                    <a:pt x="7049008" y="5265293"/>
                    <a:pt x="6977634" y="5336667"/>
                    <a:pt x="6889750" y="5336667"/>
                  </a:cubicBezTo>
                  <a:lnTo>
                    <a:pt x="6889750" y="5330317"/>
                  </a:lnTo>
                  <a:lnTo>
                    <a:pt x="6889750" y="5336667"/>
                  </a:lnTo>
                  <a:lnTo>
                    <a:pt x="159258" y="5336667"/>
                  </a:lnTo>
                  <a:lnTo>
                    <a:pt x="159258" y="5330317"/>
                  </a:lnTo>
                  <a:lnTo>
                    <a:pt x="159258" y="5336667"/>
                  </a:lnTo>
                  <a:cubicBezTo>
                    <a:pt x="71374" y="5336540"/>
                    <a:pt x="0" y="5265293"/>
                    <a:pt x="0" y="5177409"/>
                  </a:cubicBezTo>
                  <a:lnTo>
                    <a:pt x="0" y="159258"/>
                  </a:lnTo>
                  <a:lnTo>
                    <a:pt x="6350" y="159258"/>
                  </a:lnTo>
                  <a:lnTo>
                    <a:pt x="0" y="159258"/>
                  </a:lnTo>
                  <a:moveTo>
                    <a:pt x="12700" y="159258"/>
                  </a:moveTo>
                  <a:lnTo>
                    <a:pt x="12700" y="5177409"/>
                  </a:lnTo>
                  <a:lnTo>
                    <a:pt x="6350" y="5177409"/>
                  </a:lnTo>
                  <a:lnTo>
                    <a:pt x="12700" y="5177409"/>
                  </a:lnTo>
                  <a:cubicBezTo>
                    <a:pt x="12700" y="5258308"/>
                    <a:pt x="78359" y="5323967"/>
                    <a:pt x="159258" y="5323967"/>
                  </a:cubicBezTo>
                  <a:lnTo>
                    <a:pt x="6889750" y="5323967"/>
                  </a:lnTo>
                  <a:cubicBezTo>
                    <a:pt x="6970649" y="5323967"/>
                    <a:pt x="7036308" y="5258435"/>
                    <a:pt x="7036308" y="5177409"/>
                  </a:cubicBezTo>
                  <a:lnTo>
                    <a:pt x="7036308" y="159258"/>
                  </a:lnTo>
                  <a:cubicBezTo>
                    <a:pt x="7036435" y="78232"/>
                    <a:pt x="6970776" y="12700"/>
                    <a:pt x="6889750" y="12700"/>
                  </a:cubicBezTo>
                  <a:lnTo>
                    <a:pt x="159258" y="12700"/>
                  </a:lnTo>
                  <a:lnTo>
                    <a:pt x="159258" y="6350"/>
                  </a:lnTo>
                  <a:lnTo>
                    <a:pt x="159258" y="12700"/>
                  </a:lnTo>
                  <a:cubicBezTo>
                    <a:pt x="78359" y="12700"/>
                    <a:pt x="12700" y="78232"/>
                    <a:pt x="12700" y="15925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337702" y="2432448"/>
            <a:ext cx="818704" cy="818704"/>
            <a:chOff x="0" y="0"/>
            <a:chExt cx="1091605" cy="10916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91565" cy="1091565"/>
            </a:xfrm>
            <a:custGeom>
              <a:avLst/>
              <a:gdLst/>
              <a:ahLst/>
              <a:cxnLst/>
              <a:rect r="r" b="b" t="t" l="l"/>
              <a:pathLst>
                <a:path h="1091565" w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562880" y="2611487"/>
            <a:ext cx="368350" cy="460474"/>
            <a:chOff x="0" y="0"/>
            <a:chExt cx="491133" cy="613965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491109" cy="613918"/>
            </a:xfrm>
            <a:custGeom>
              <a:avLst/>
              <a:gdLst/>
              <a:ahLst/>
              <a:cxnLst/>
              <a:rect r="r" b="b" t="t" l="l"/>
              <a:pathLst>
                <a:path h="613918" w="491109">
                  <a:moveTo>
                    <a:pt x="0" y="0"/>
                  </a:moveTo>
                  <a:lnTo>
                    <a:pt x="491109" y="0"/>
                  </a:lnTo>
                  <a:lnTo>
                    <a:pt x="491109" y="613918"/>
                  </a:lnTo>
                  <a:lnTo>
                    <a:pt x="0" y="613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85" t="0" r="-790" b="-7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2337702" y="3504902"/>
            <a:ext cx="3411439" cy="44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Early Detection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37702" y="4018806"/>
            <a:ext cx="4712642" cy="184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Improves treatment outcomes for serious conditions through timely identification and specialist referrals.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50416" y="6411069"/>
            <a:ext cx="8061871" cy="3129111"/>
            <a:chOff x="0" y="0"/>
            <a:chExt cx="10749162" cy="417214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6350" y="6350"/>
              <a:ext cx="10736580" cy="4159504"/>
            </a:xfrm>
            <a:custGeom>
              <a:avLst/>
              <a:gdLst/>
              <a:ahLst/>
              <a:cxnLst/>
              <a:rect r="r" b="b" t="t" l="l"/>
              <a:pathLst>
                <a:path h="4159504" w="10736580">
                  <a:moveTo>
                    <a:pt x="0" y="152781"/>
                  </a:moveTo>
                  <a:cubicBezTo>
                    <a:pt x="0" y="68453"/>
                    <a:pt x="68580" y="0"/>
                    <a:pt x="153162" y="0"/>
                  </a:cubicBezTo>
                  <a:lnTo>
                    <a:pt x="10583418" y="0"/>
                  </a:lnTo>
                  <a:cubicBezTo>
                    <a:pt x="10668000" y="0"/>
                    <a:pt x="10736580" y="68453"/>
                    <a:pt x="10736580" y="152781"/>
                  </a:cubicBezTo>
                  <a:lnTo>
                    <a:pt x="10736580" y="4006596"/>
                  </a:lnTo>
                  <a:cubicBezTo>
                    <a:pt x="10736580" y="4091051"/>
                    <a:pt x="10668000" y="4159377"/>
                    <a:pt x="10583418" y="4159377"/>
                  </a:cubicBezTo>
                  <a:lnTo>
                    <a:pt x="153162" y="4159377"/>
                  </a:lnTo>
                  <a:cubicBezTo>
                    <a:pt x="68580" y="4159504"/>
                    <a:pt x="0" y="4091051"/>
                    <a:pt x="0" y="40065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49280" cy="4172204"/>
            </a:xfrm>
            <a:custGeom>
              <a:avLst/>
              <a:gdLst/>
              <a:ahLst/>
              <a:cxnLst/>
              <a:rect r="r" b="b" t="t" l="l"/>
              <a:pathLst>
                <a:path h="4172204" w="10749280">
                  <a:moveTo>
                    <a:pt x="0" y="159131"/>
                  </a:moveTo>
                  <a:cubicBezTo>
                    <a:pt x="0" y="71247"/>
                    <a:pt x="71374" y="0"/>
                    <a:pt x="159512" y="0"/>
                  </a:cubicBezTo>
                  <a:lnTo>
                    <a:pt x="10589768" y="0"/>
                  </a:lnTo>
                  <a:lnTo>
                    <a:pt x="10589768" y="6350"/>
                  </a:lnTo>
                  <a:lnTo>
                    <a:pt x="10589768" y="0"/>
                  </a:lnTo>
                  <a:cubicBezTo>
                    <a:pt x="10677779" y="0"/>
                    <a:pt x="10749280" y="71247"/>
                    <a:pt x="10749280" y="159131"/>
                  </a:cubicBezTo>
                  <a:lnTo>
                    <a:pt x="10742930" y="159131"/>
                  </a:lnTo>
                  <a:lnTo>
                    <a:pt x="10749280" y="159131"/>
                  </a:lnTo>
                  <a:lnTo>
                    <a:pt x="10749280" y="4012946"/>
                  </a:lnTo>
                  <a:lnTo>
                    <a:pt x="10742930" y="4012946"/>
                  </a:lnTo>
                  <a:lnTo>
                    <a:pt x="10749280" y="4012946"/>
                  </a:lnTo>
                  <a:cubicBezTo>
                    <a:pt x="10749280" y="4100830"/>
                    <a:pt x="10677906" y="4172077"/>
                    <a:pt x="10589768" y="4172077"/>
                  </a:cubicBezTo>
                  <a:lnTo>
                    <a:pt x="10589768" y="4165727"/>
                  </a:lnTo>
                  <a:lnTo>
                    <a:pt x="10589768" y="4172077"/>
                  </a:lnTo>
                  <a:lnTo>
                    <a:pt x="159512" y="4172077"/>
                  </a:lnTo>
                  <a:lnTo>
                    <a:pt x="159512" y="4165727"/>
                  </a:lnTo>
                  <a:lnTo>
                    <a:pt x="159512" y="4172077"/>
                  </a:lnTo>
                  <a:cubicBezTo>
                    <a:pt x="71374" y="4172204"/>
                    <a:pt x="0" y="4100957"/>
                    <a:pt x="0" y="4012946"/>
                  </a:cubicBezTo>
                  <a:lnTo>
                    <a:pt x="0" y="159131"/>
                  </a:lnTo>
                  <a:lnTo>
                    <a:pt x="6350" y="159131"/>
                  </a:lnTo>
                  <a:lnTo>
                    <a:pt x="0" y="159131"/>
                  </a:lnTo>
                  <a:moveTo>
                    <a:pt x="12700" y="159131"/>
                  </a:moveTo>
                  <a:lnTo>
                    <a:pt x="12700" y="4012946"/>
                  </a:lnTo>
                  <a:lnTo>
                    <a:pt x="6350" y="4012946"/>
                  </a:lnTo>
                  <a:lnTo>
                    <a:pt x="12700" y="4012946"/>
                  </a:lnTo>
                  <a:cubicBezTo>
                    <a:pt x="12700" y="4093845"/>
                    <a:pt x="78359" y="4159377"/>
                    <a:pt x="159512" y="4159377"/>
                  </a:cubicBezTo>
                  <a:lnTo>
                    <a:pt x="10589768" y="4159377"/>
                  </a:lnTo>
                  <a:cubicBezTo>
                    <a:pt x="10670794" y="4159377"/>
                    <a:pt x="10736580" y="4093845"/>
                    <a:pt x="10736580" y="4012946"/>
                  </a:cubicBezTo>
                  <a:lnTo>
                    <a:pt x="10736580" y="159131"/>
                  </a:lnTo>
                  <a:cubicBezTo>
                    <a:pt x="10736453" y="78232"/>
                    <a:pt x="10670794" y="12700"/>
                    <a:pt x="10589768" y="12700"/>
                  </a:cubicBezTo>
                  <a:lnTo>
                    <a:pt x="159512" y="12700"/>
                  </a:lnTo>
                  <a:lnTo>
                    <a:pt x="159512" y="6350"/>
                  </a:lnTo>
                  <a:lnTo>
                    <a:pt x="159512" y="12700"/>
                  </a:lnTo>
                  <a:cubicBezTo>
                    <a:pt x="78359" y="12700"/>
                    <a:pt x="12700" y="78232"/>
                    <a:pt x="12700" y="15913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237506" y="6698159"/>
            <a:ext cx="818704" cy="818704"/>
            <a:chOff x="0" y="0"/>
            <a:chExt cx="1091605" cy="109160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91565" cy="1091565"/>
            </a:xfrm>
            <a:custGeom>
              <a:avLst/>
              <a:gdLst/>
              <a:ahLst/>
              <a:cxnLst/>
              <a:rect r="r" b="b" t="t" l="l"/>
              <a:pathLst>
                <a:path h="1091565" w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462682" y="6877199"/>
            <a:ext cx="368350" cy="460474"/>
            <a:chOff x="0" y="0"/>
            <a:chExt cx="491133" cy="613965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false" rot="0">
              <a:off x="0" y="0"/>
              <a:ext cx="491109" cy="613918"/>
            </a:xfrm>
            <a:custGeom>
              <a:avLst/>
              <a:gdLst/>
              <a:ahLst/>
              <a:cxnLst/>
              <a:rect r="r" b="b" t="t" l="l"/>
              <a:pathLst>
                <a:path h="613918" w="491109">
                  <a:moveTo>
                    <a:pt x="0" y="0"/>
                  </a:moveTo>
                  <a:lnTo>
                    <a:pt x="491109" y="0"/>
                  </a:lnTo>
                  <a:lnTo>
                    <a:pt x="491109" y="613918"/>
                  </a:lnTo>
                  <a:lnTo>
                    <a:pt x="0" y="613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85" t="0" r="-790" b="-7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1237506" y="7770614"/>
            <a:ext cx="3411439" cy="445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Rural Accessibility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7506" y="8284518"/>
            <a:ext cx="7487691" cy="96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quality healthcare guidance in underserved areas where specialist access is limited or unavailable.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275564" y="6411069"/>
            <a:ext cx="8061871" cy="3129111"/>
            <a:chOff x="0" y="0"/>
            <a:chExt cx="10749162" cy="417214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350" y="6350"/>
              <a:ext cx="10736580" cy="4159504"/>
            </a:xfrm>
            <a:custGeom>
              <a:avLst/>
              <a:gdLst/>
              <a:ahLst/>
              <a:cxnLst/>
              <a:rect r="r" b="b" t="t" l="l"/>
              <a:pathLst>
                <a:path h="4159504" w="10736580">
                  <a:moveTo>
                    <a:pt x="0" y="152781"/>
                  </a:moveTo>
                  <a:cubicBezTo>
                    <a:pt x="0" y="68453"/>
                    <a:pt x="68580" y="0"/>
                    <a:pt x="153162" y="0"/>
                  </a:cubicBezTo>
                  <a:lnTo>
                    <a:pt x="10583418" y="0"/>
                  </a:lnTo>
                  <a:cubicBezTo>
                    <a:pt x="10668000" y="0"/>
                    <a:pt x="10736580" y="68453"/>
                    <a:pt x="10736580" y="152781"/>
                  </a:cubicBezTo>
                  <a:lnTo>
                    <a:pt x="10736580" y="4006596"/>
                  </a:lnTo>
                  <a:cubicBezTo>
                    <a:pt x="10736580" y="4091051"/>
                    <a:pt x="10668000" y="4159377"/>
                    <a:pt x="10583418" y="4159377"/>
                  </a:cubicBezTo>
                  <a:lnTo>
                    <a:pt x="153162" y="4159377"/>
                  </a:lnTo>
                  <a:cubicBezTo>
                    <a:pt x="68580" y="4159504"/>
                    <a:pt x="0" y="4091051"/>
                    <a:pt x="0" y="40065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749280" cy="4172204"/>
            </a:xfrm>
            <a:custGeom>
              <a:avLst/>
              <a:gdLst/>
              <a:ahLst/>
              <a:cxnLst/>
              <a:rect r="r" b="b" t="t" l="l"/>
              <a:pathLst>
                <a:path h="4172204" w="10749280">
                  <a:moveTo>
                    <a:pt x="0" y="159131"/>
                  </a:moveTo>
                  <a:cubicBezTo>
                    <a:pt x="0" y="71247"/>
                    <a:pt x="71374" y="0"/>
                    <a:pt x="159512" y="0"/>
                  </a:cubicBezTo>
                  <a:lnTo>
                    <a:pt x="10589768" y="0"/>
                  </a:lnTo>
                  <a:lnTo>
                    <a:pt x="10589768" y="6350"/>
                  </a:lnTo>
                  <a:lnTo>
                    <a:pt x="10589768" y="0"/>
                  </a:lnTo>
                  <a:cubicBezTo>
                    <a:pt x="10677779" y="0"/>
                    <a:pt x="10749280" y="71247"/>
                    <a:pt x="10749280" y="159131"/>
                  </a:cubicBezTo>
                  <a:lnTo>
                    <a:pt x="10742930" y="159131"/>
                  </a:lnTo>
                  <a:lnTo>
                    <a:pt x="10749280" y="159131"/>
                  </a:lnTo>
                  <a:lnTo>
                    <a:pt x="10749280" y="4012946"/>
                  </a:lnTo>
                  <a:lnTo>
                    <a:pt x="10742930" y="4012946"/>
                  </a:lnTo>
                  <a:lnTo>
                    <a:pt x="10749280" y="4012946"/>
                  </a:lnTo>
                  <a:cubicBezTo>
                    <a:pt x="10749280" y="4100830"/>
                    <a:pt x="10677906" y="4172077"/>
                    <a:pt x="10589768" y="4172077"/>
                  </a:cubicBezTo>
                  <a:lnTo>
                    <a:pt x="10589768" y="4165727"/>
                  </a:lnTo>
                  <a:lnTo>
                    <a:pt x="10589768" y="4172077"/>
                  </a:lnTo>
                  <a:lnTo>
                    <a:pt x="159512" y="4172077"/>
                  </a:lnTo>
                  <a:lnTo>
                    <a:pt x="159512" y="4165727"/>
                  </a:lnTo>
                  <a:lnTo>
                    <a:pt x="159512" y="4172077"/>
                  </a:lnTo>
                  <a:cubicBezTo>
                    <a:pt x="71374" y="4172204"/>
                    <a:pt x="0" y="4100957"/>
                    <a:pt x="0" y="4012946"/>
                  </a:cubicBezTo>
                  <a:lnTo>
                    <a:pt x="0" y="159131"/>
                  </a:lnTo>
                  <a:lnTo>
                    <a:pt x="6350" y="159131"/>
                  </a:lnTo>
                  <a:lnTo>
                    <a:pt x="0" y="159131"/>
                  </a:lnTo>
                  <a:moveTo>
                    <a:pt x="12700" y="159131"/>
                  </a:moveTo>
                  <a:lnTo>
                    <a:pt x="12700" y="4012946"/>
                  </a:lnTo>
                  <a:lnTo>
                    <a:pt x="6350" y="4012946"/>
                  </a:lnTo>
                  <a:lnTo>
                    <a:pt x="12700" y="4012946"/>
                  </a:lnTo>
                  <a:cubicBezTo>
                    <a:pt x="12700" y="4093845"/>
                    <a:pt x="78359" y="4159377"/>
                    <a:pt x="159512" y="4159377"/>
                  </a:cubicBezTo>
                  <a:lnTo>
                    <a:pt x="10589768" y="4159377"/>
                  </a:lnTo>
                  <a:cubicBezTo>
                    <a:pt x="10670794" y="4159377"/>
                    <a:pt x="10736580" y="4093845"/>
                    <a:pt x="10736580" y="4012946"/>
                  </a:cubicBezTo>
                  <a:lnTo>
                    <a:pt x="10736580" y="159131"/>
                  </a:lnTo>
                  <a:cubicBezTo>
                    <a:pt x="10736453" y="78232"/>
                    <a:pt x="10670794" y="12700"/>
                    <a:pt x="10589768" y="12700"/>
                  </a:cubicBezTo>
                  <a:lnTo>
                    <a:pt x="159512" y="12700"/>
                  </a:lnTo>
                  <a:lnTo>
                    <a:pt x="159512" y="6350"/>
                  </a:lnTo>
                  <a:lnTo>
                    <a:pt x="159512" y="12700"/>
                  </a:lnTo>
                  <a:cubicBezTo>
                    <a:pt x="78359" y="12700"/>
                    <a:pt x="12700" y="78232"/>
                    <a:pt x="12700" y="15913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9562654" y="6698159"/>
            <a:ext cx="818704" cy="818704"/>
            <a:chOff x="0" y="0"/>
            <a:chExt cx="1091605" cy="109160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91565" cy="1091565"/>
            </a:xfrm>
            <a:custGeom>
              <a:avLst/>
              <a:gdLst/>
              <a:ahLst/>
              <a:cxnLst/>
              <a:rect r="r" b="b" t="t" l="l"/>
              <a:pathLst>
                <a:path h="1091565" w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9787830" y="6877199"/>
            <a:ext cx="368350" cy="460474"/>
            <a:chOff x="0" y="0"/>
            <a:chExt cx="491133" cy="613965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491109" cy="613918"/>
            </a:xfrm>
            <a:custGeom>
              <a:avLst/>
              <a:gdLst/>
              <a:ahLst/>
              <a:cxnLst/>
              <a:rect r="r" b="b" t="t" l="l"/>
              <a:pathLst>
                <a:path h="613918" w="491109">
                  <a:moveTo>
                    <a:pt x="0" y="0"/>
                  </a:moveTo>
                  <a:lnTo>
                    <a:pt x="491109" y="0"/>
                  </a:lnTo>
                  <a:lnTo>
                    <a:pt x="491109" y="613918"/>
                  </a:lnTo>
                  <a:lnTo>
                    <a:pt x="0" y="613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85" t="0" r="-790" b="-7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9562654" y="7770614"/>
            <a:ext cx="3671590" cy="445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Patient Empowerment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562654" y="8284518"/>
            <a:ext cx="7487691" cy="96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Gives users knowledge, confidence, and clear guidance for informed healthcare decision-making.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2595026"/>
            <a:chOff x="0" y="0"/>
            <a:chExt cx="24384000" cy="1679336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6793338"/>
            </a:xfrm>
            <a:custGeom>
              <a:avLst/>
              <a:gdLst/>
              <a:ahLst/>
              <a:cxnLst/>
              <a:rect r="r" b="b" t="t" l="l"/>
              <a:pathLst>
                <a:path h="1679333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6793338"/>
                  </a:lnTo>
                  <a:lnTo>
                    <a:pt x="0" y="16793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2595026"/>
            <a:chOff x="0" y="0"/>
            <a:chExt cx="24384000" cy="167933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6793338"/>
            </a:xfrm>
            <a:custGeom>
              <a:avLst/>
              <a:gdLst/>
              <a:ahLst/>
              <a:cxnLst/>
              <a:rect r="r" b="b" t="t" l="l"/>
              <a:pathLst>
                <a:path h="1679333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6793338"/>
                  </a:lnTo>
                  <a:lnTo>
                    <a:pt x="0" y="16793338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97086" y="371475"/>
            <a:ext cx="4334024" cy="46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Roadmap &amp; Future Scope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97086" y="2149525"/>
            <a:ext cx="17293828" cy="19050"/>
            <a:chOff x="0" y="0"/>
            <a:chExt cx="23058437" cy="25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058374" cy="25400"/>
            </a:xfrm>
            <a:custGeom>
              <a:avLst/>
              <a:gdLst/>
              <a:ahLst/>
              <a:cxnLst/>
              <a:rect r="r" b="b" t="t" l="l"/>
              <a:pathLst>
                <a:path h="25400" w="23058374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23045674" y="0"/>
                  </a:lnTo>
                  <a:cubicBezTo>
                    <a:pt x="23052660" y="0"/>
                    <a:pt x="23058374" y="5715"/>
                    <a:pt x="23058374" y="12700"/>
                  </a:cubicBezTo>
                  <a:cubicBezTo>
                    <a:pt x="23058374" y="19685"/>
                    <a:pt x="23052660" y="25400"/>
                    <a:pt x="2304567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766519" y="1723653"/>
            <a:ext cx="19050" cy="425946"/>
            <a:chOff x="0" y="0"/>
            <a:chExt cx="25400" cy="5679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400" cy="567944"/>
            </a:xfrm>
            <a:custGeom>
              <a:avLst/>
              <a:gdLst/>
              <a:ahLst/>
              <a:cxnLst/>
              <a:rect r="r" b="b" t="t" l="l"/>
              <a:pathLst>
                <a:path h="567944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555244"/>
                  </a:lnTo>
                  <a:cubicBezTo>
                    <a:pt x="25400" y="562229"/>
                    <a:pt x="19685" y="567944"/>
                    <a:pt x="12700" y="567944"/>
                  </a:cubicBezTo>
                  <a:cubicBezTo>
                    <a:pt x="5715" y="567944"/>
                    <a:pt x="0" y="562229"/>
                    <a:pt x="0" y="555244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611589" y="1984995"/>
            <a:ext cx="329059" cy="329059"/>
            <a:chOff x="0" y="0"/>
            <a:chExt cx="438745" cy="4387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425958" cy="426085"/>
            </a:xfrm>
            <a:custGeom>
              <a:avLst/>
              <a:gdLst/>
              <a:ahLst/>
              <a:cxnLst/>
              <a:rect r="r" b="b" t="t" l="l"/>
              <a:pathLst>
                <a:path h="426085" w="425958">
                  <a:moveTo>
                    <a:pt x="0" y="79502"/>
                  </a:moveTo>
                  <a:cubicBezTo>
                    <a:pt x="0" y="35560"/>
                    <a:pt x="35560" y="0"/>
                    <a:pt x="79502" y="0"/>
                  </a:cubicBezTo>
                  <a:lnTo>
                    <a:pt x="346456" y="0"/>
                  </a:lnTo>
                  <a:cubicBezTo>
                    <a:pt x="390398" y="0"/>
                    <a:pt x="425958" y="35560"/>
                    <a:pt x="425958" y="79502"/>
                  </a:cubicBezTo>
                  <a:lnTo>
                    <a:pt x="425958" y="346456"/>
                  </a:lnTo>
                  <a:cubicBezTo>
                    <a:pt x="425958" y="390398"/>
                    <a:pt x="390398" y="425958"/>
                    <a:pt x="346456" y="425958"/>
                  </a:cubicBezTo>
                  <a:lnTo>
                    <a:pt x="79502" y="425958"/>
                  </a:lnTo>
                  <a:cubicBezTo>
                    <a:pt x="35560" y="426085"/>
                    <a:pt x="0" y="390398"/>
                    <a:pt x="0" y="34645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8658" cy="438785"/>
            </a:xfrm>
            <a:custGeom>
              <a:avLst/>
              <a:gdLst/>
              <a:ahLst/>
              <a:cxnLst/>
              <a:rect r="r" b="b" t="t" l="l"/>
              <a:pathLst>
                <a:path h="438785" w="438658">
                  <a:moveTo>
                    <a:pt x="0" y="85852"/>
                  </a:moveTo>
                  <a:cubicBezTo>
                    <a:pt x="0" y="38481"/>
                    <a:pt x="38481" y="0"/>
                    <a:pt x="85852" y="0"/>
                  </a:cubicBezTo>
                  <a:lnTo>
                    <a:pt x="352806" y="0"/>
                  </a:lnTo>
                  <a:lnTo>
                    <a:pt x="352806" y="6350"/>
                  </a:lnTo>
                  <a:lnTo>
                    <a:pt x="352806" y="0"/>
                  </a:lnTo>
                  <a:lnTo>
                    <a:pt x="352806" y="6350"/>
                  </a:lnTo>
                  <a:lnTo>
                    <a:pt x="352806" y="0"/>
                  </a:lnTo>
                  <a:cubicBezTo>
                    <a:pt x="400304" y="0"/>
                    <a:pt x="438658" y="38481"/>
                    <a:pt x="438658" y="85852"/>
                  </a:cubicBezTo>
                  <a:lnTo>
                    <a:pt x="438658" y="352806"/>
                  </a:lnTo>
                  <a:lnTo>
                    <a:pt x="432308" y="352806"/>
                  </a:lnTo>
                  <a:lnTo>
                    <a:pt x="438658" y="352806"/>
                  </a:lnTo>
                  <a:cubicBezTo>
                    <a:pt x="438658" y="400304"/>
                    <a:pt x="400177" y="438658"/>
                    <a:pt x="352806" y="438658"/>
                  </a:cubicBezTo>
                  <a:lnTo>
                    <a:pt x="352806" y="432308"/>
                  </a:lnTo>
                  <a:lnTo>
                    <a:pt x="352806" y="438658"/>
                  </a:lnTo>
                  <a:lnTo>
                    <a:pt x="85852" y="438658"/>
                  </a:lnTo>
                  <a:lnTo>
                    <a:pt x="85852" y="432308"/>
                  </a:lnTo>
                  <a:lnTo>
                    <a:pt x="85852" y="438658"/>
                  </a:lnTo>
                  <a:cubicBezTo>
                    <a:pt x="38481" y="438785"/>
                    <a:pt x="0" y="400304"/>
                    <a:pt x="0" y="352806"/>
                  </a:cubicBezTo>
                  <a:lnTo>
                    <a:pt x="0" y="85852"/>
                  </a:lnTo>
                  <a:lnTo>
                    <a:pt x="6350" y="85852"/>
                  </a:lnTo>
                  <a:lnTo>
                    <a:pt x="0" y="85852"/>
                  </a:lnTo>
                  <a:moveTo>
                    <a:pt x="12700" y="85852"/>
                  </a:moveTo>
                  <a:lnTo>
                    <a:pt x="12700" y="352806"/>
                  </a:lnTo>
                  <a:lnTo>
                    <a:pt x="6350" y="352806"/>
                  </a:lnTo>
                  <a:lnTo>
                    <a:pt x="12700" y="352806"/>
                  </a:lnTo>
                  <a:cubicBezTo>
                    <a:pt x="12700" y="393192"/>
                    <a:pt x="45466" y="425958"/>
                    <a:pt x="85852" y="425958"/>
                  </a:cubicBezTo>
                  <a:lnTo>
                    <a:pt x="352806" y="425958"/>
                  </a:lnTo>
                  <a:cubicBezTo>
                    <a:pt x="393192" y="425958"/>
                    <a:pt x="425958" y="393192"/>
                    <a:pt x="425958" y="352806"/>
                  </a:cubicBezTo>
                  <a:lnTo>
                    <a:pt x="425958" y="85852"/>
                  </a:lnTo>
                  <a:lnTo>
                    <a:pt x="432308" y="85852"/>
                  </a:lnTo>
                  <a:lnTo>
                    <a:pt x="425958" y="85852"/>
                  </a:lnTo>
                  <a:cubicBezTo>
                    <a:pt x="426085" y="45466"/>
                    <a:pt x="393319" y="12700"/>
                    <a:pt x="352806" y="12700"/>
                  </a:cubicBezTo>
                  <a:lnTo>
                    <a:pt x="85852" y="12700"/>
                  </a:lnTo>
                  <a:lnTo>
                    <a:pt x="85852" y="6350"/>
                  </a:lnTo>
                  <a:lnTo>
                    <a:pt x="85852" y="12700"/>
                  </a:lnTo>
                  <a:cubicBezTo>
                    <a:pt x="45466" y="12700"/>
                    <a:pt x="12700" y="45466"/>
                    <a:pt x="12700" y="8585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669556" y="2035374"/>
            <a:ext cx="212972" cy="24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01219" y="1047304"/>
            <a:ext cx="1949797" cy="20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Short-term (6 months)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9068" y="1297186"/>
            <a:ext cx="8274249" cy="229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1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 model prototype development and comprehensive API architecture planning with initial dataset training.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34326" y="2149450"/>
            <a:ext cx="19050" cy="425946"/>
            <a:chOff x="0" y="0"/>
            <a:chExt cx="25400" cy="5679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400" cy="567944"/>
            </a:xfrm>
            <a:custGeom>
              <a:avLst/>
              <a:gdLst/>
              <a:ahLst/>
              <a:cxnLst/>
              <a:rect r="r" b="b" t="t" l="l"/>
              <a:pathLst>
                <a:path h="567944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555244"/>
                  </a:lnTo>
                  <a:cubicBezTo>
                    <a:pt x="25400" y="562229"/>
                    <a:pt x="19685" y="567944"/>
                    <a:pt x="12700" y="567944"/>
                  </a:cubicBezTo>
                  <a:cubicBezTo>
                    <a:pt x="5715" y="567944"/>
                    <a:pt x="0" y="562229"/>
                    <a:pt x="0" y="555244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79396" y="1984995"/>
            <a:ext cx="329059" cy="329059"/>
            <a:chOff x="0" y="0"/>
            <a:chExt cx="438745" cy="4387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425958" cy="426085"/>
            </a:xfrm>
            <a:custGeom>
              <a:avLst/>
              <a:gdLst/>
              <a:ahLst/>
              <a:cxnLst/>
              <a:rect r="r" b="b" t="t" l="l"/>
              <a:pathLst>
                <a:path h="426085" w="425958">
                  <a:moveTo>
                    <a:pt x="0" y="79502"/>
                  </a:moveTo>
                  <a:cubicBezTo>
                    <a:pt x="0" y="35560"/>
                    <a:pt x="35560" y="0"/>
                    <a:pt x="79502" y="0"/>
                  </a:cubicBezTo>
                  <a:lnTo>
                    <a:pt x="346456" y="0"/>
                  </a:lnTo>
                  <a:cubicBezTo>
                    <a:pt x="390398" y="0"/>
                    <a:pt x="425958" y="35560"/>
                    <a:pt x="425958" y="79502"/>
                  </a:cubicBezTo>
                  <a:lnTo>
                    <a:pt x="425958" y="346456"/>
                  </a:lnTo>
                  <a:cubicBezTo>
                    <a:pt x="425958" y="390398"/>
                    <a:pt x="390398" y="425958"/>
                    <a:pt x="346456" y="425958"/>
                  </a:cubicBezTo>
                  <a:lnTo>
                    <a:pt x="79502" y="425958"/>
                  </a:lnTo>
                  <a:cubicBezTo>
                    <a:pt x="35560" y="426085"/>
                    <a:pt x="0" y="390398"/>
                    <a:pt x="0" y="34645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38658" cy="438785"/>
            </a:xfrm>
            <a:custGeom>
              <a:avLst/>
              <a:gdLst/>
              <a:ahLst/>
              <a:cxnLst/>
              <a:rect r="r" b="b" t="t" l="l"/>
              <a:pathLst>
                <a:path h="438785" w="438658">
                  <a:moveTo>
                    <a:pt x="0" y="85852"/>
                  </a:moveTo>
                  <a:cubicBezTo>
                    <a:pt x="0" y="38481"/>
                    <a:pt x="38481" y="0"/>
                    <a:pt x="85852" y="0"/>
                  </a:cubicBezTo>
                  <a:lnTo>
                    <a:pt x="352806" y="0"/>
                  </a:lnTo>
                  <a:lnTo>
                    <a:pt x="352806" y="6350"/>
                  </a:lnTo>
                  <a:lnTo>
                    <a:pt x="352806" y="0"/>
                  </a:lnTo>
                  <a:lnTo>
                    <a:pt x="352806" y="6350"/>
                  </a:lnTo>
                  <a:lnTo>
                    <a:pt x="352806" y="0"/>
                  </a:lnTo>
                  <a:cubicBezTo>
                    <a:pt x="400304" y="0"/>
                    <a:pt x="438658" y="38481"/>
                    <a:pt x="438658" y="85852"/>
                  </a:cubicBezTo>
                  <a:lnTo>
                    <a:pt x="438658" y="352806"/>
                  </a:lnTo>
                  <a:lnTo>
                    <a:pt x="432308" y="352806"/>
                  </a:lnTo>
                  <a:lnTo>
                    <a:pt x="438658" y="352806"/>
                  </a:lnTo>
                  <a:cubicBezTo>
                    <a:pt x="438658" y="400304"/>
                    <a:pt x="400177" y="438658"/>
                    <a:pt x="352806" y="438658"/>
                  </a:cubicBezTo>
                  <a:lnTo>
                    <a:pt x="352806" y="432308"/>
                  </a:lnTo>
                  <a:lnTo>
                    <a:pt x="352806" y="438658"/>
                  </a:lnTo>
                  <a:lnTo>
                    <a:pt x="85852" y="438658"/>
                  </a:lnTo>
                  <a:lnTo>
                    <a:pt x="85852" y="432308"/>
                  </a:lnTo>
                  <a:lnTo>
                    <a:pt x="85852" y="438658"/>
                  </a:lnTo>
                  <a:cubicBezTo>
                    <a:pt x="38481" y="438785"/>
                    <a:pt x="0" y="400304"/>
                    <a:pt x="0" y="352806"/>
                  </a:cubicBezTo>
                  <a:lnTo>
                    <a:pt x="0" y="85852"/>
                  </a:lnTo>
                  <a:lnTo>
                    <a:pt x="6350" y="85852"/>
                  </a:lnTo>
                  <a:lnTo>
                    <a:pt x="0" y="85852"/>
                  </a:lnTo>
                  <a:moveTo>
                    <a:pt x="12700" y="85852"/>
                  </a:moveTo>
                  <a:lnTo>
                    <a:pt x="12700" y="352806"/>
                  </a:lnTo>
                  <a:lnTo>
                    <a:pt x="6350" y="352806"/>
                  </a:lnTo>
                  <a:lnTo>
                    <a:pt x="12700" y="352806"/>
                  </a:lnTo>
                  <a:cubicBezTo>
                    <a:pt x="12700" y="393192"/>
                    <a:pt x="45466" y="425958"/>
                    <a:pt x="85852" y="425958"/>
                  </a:cubicBezTo>
                  <a:lnTo>
                    <a:pt x="352806" y="425958"/>
                  </a:lnTo>
                  <a:cubicBezTo>
                    <a:pt x="393192" y="425958"/>
                    <a:pt x="425958" y="393192"/>
                    <a:pt x="425958" y="352806"/>
                  </a:cubicBezTo>
                  <a:lnTo>
                    <a:pt x="425958" y="85852"/>
                  </a:lnTo>
                  <a:lnTo>
                    <a:pt x="432308" y="85852"/>
                  </a:lnTo>
                  <a:lnTo>
                    <a:pt x="425958" y="85852"/>
                  </a:lnTo>
                  <a:cubicBezTo>
                    <a:pt x="426085" y="45466"/>
                    <a:pt x="393319" y="12700"/>
                    <a:pt x="352806" y="12700"/>
                  </a:cubicBezTo>
                  <a:lnTo>
                    <a:pt x="85852" y="12700"/>
                  </a:lnTo>
                  <a:lnTo>
                    <a:pt x="85852" y="6350"/>
                  </a:lnTo>
                  <a:lnTo>
                    <a:pt x="85852" y="12700"/>
                  </a:lnTo>
                  <a:cubicBezTo>
                    <a:pt x="45466" y="12700"/>
                    <a:pt x="12700" y="45466"/>
                    <a:pt x="12700" y="8585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037365" y="2035374"/>
            <a:ext cx="212972" cy="24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06531" y="2717601"/>
            <a:ext cx="1874936" cy="22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Mid-term (12 months)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06876" y="2957959"/>
            <a:ext cx="8274249" cy="5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"/>
              </a:lnSpc>
            </a:pPr>
            <a:r>
              <a:rPr lang="en-US" sz="14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Beta app launch with limited user testing, initial healthcare partnerships, and regulatory compliance validation.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502134" y="1723653"/>
            <a:ext cx="19050" cy="425946"/>
            <a:chOff x="0" y="0"/>
            <a:chExt cx="25400" cy="5679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5400" cy="567944"/>
            </a:xfrm>
            <a:custGeom>
              <a:avLst/>
              <a:gdLst/>
              <a:ahLst/>
              <a:cxnLst/>
              <a:rect r="r" b="b" t="t" l="l"/>
              <a:pathLst>
                <a:path h="567944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555244"/>
                  </a:lnTo>
                  <a:cubicBezTo>
                    <a:pt x="25400" y="562229"/>
                    <a:pt x="19685" y="567944"/>
                    <a:pt x="12700" y="567944"/>
                  </a:cubicBezTo>
                  <a:cubicBezTo>
                    <a:pt x="5715" y="567944"/>
                    <a:pt x="0" y="562229"/>
                    <a:pt x="0" y="555244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3347204" y="1984995"/>
            <a:ext cx="329059" cy="329059"/>
            <a:chOff x="0" y="0"/>
            <a:chExt cx="438745" cy="43874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425958" cy="426085"/>
            </a:xfrm>
            <a:custGeom>
              <a:avLst/>
              <a:gdLst/>
              <a:ahLst/>
              <a:cxnLst/>
              <a:rect r="r" b="b" t="t" l="l"/>
              <a:pathLst>
                <a:path h="426085" w="425958">
                  <a:moveTo>
                    <a:pt x="0" y="79502"/>
                  </a:moveTo>
                  <a:cubicBezTo>
                    <a:pt x="0" y="35560"/>
                    <a:pt x="35560" y="0"/>
                    <a:pt x="79502" y="0"/>
                  </a:cubicBezTo>
                  <a:lnTo>
                    <a:pt x="346456" y="0"/>
                  </a:lnTo>
                  <a:cubicBezTo>
                    <a:pt x="390398" y="0"/>
                    <a:pt x="425958" y="35560"/>
                    <a:pt x="425958" y="79502"/>
                  </a:cubicBezTo>
                  <a:lnTo>
                    <a:pt x="425958" y="346456"/>
                  </a:lnTo>
                  <a:cubicBezTo>
                    <a:pt x="425958" y="390398"/>
                    <a:pt x="390398" y="425958"/>
                    <a:pt x="346456" y="425958"/>
                  </a:cubicBezTo>
                  <a:lnTo>
                    <a:pt x="79502" y="425958"/>
                  </a:lnTo>
                  <a:cubicBezTo>
                    <a:pt x="35560" y="426085"/>
                    <a:pt x="0" y="390398"/>
                    <a:pt x="0" y="34645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38658" cy="438785"/>
            </a:xfrm>
            <a:custGeom>
              <a:avLst/>
              <a:gdLst/>
              <a:ahLst/>
              <a:cxnLst/>
              <a:rect r="r" b="b" t="t" l="l"/>
              <a:pathLst>
                <a:path h="438785" w="438658">
                  <a:moveTo>
                    <a:pt x="0" y="85852"/>
                  </a:moveTo>
                  <a:cubicBezTo>
                    <a:pt x="0" y="38481"/>
                    <a:pt x="38481" y="0"/>
                    <a:pt x="85852" y="0"/>
                  </a:cubicBezTo>
                  <a:lnTo>
                    <a:pt x="352806" y="0"/>
                  </a:lnTo>
                  <a:lnTo>
                    <a:pt x="352806" y="6350"/>
                  </a:lnTo>
                  <a:lnTo>
                    <a:pt x="352806" y="0"/>
                  </a:lnTo>
                  <a:lnTo>
                    <a:pt x="352806" y="6350"/>
                  </a:lnTo>
                  <a:lnTo>
                    <a:pt x="352806" y="0"/>
                  </a:lnTo>
                  <a:cubicBezTo>
                    <a:pt x="400304" y="0"/>
                    <a:pt x="438658" y="38481"/>
                    <a:pt x="438658" y="85852"/>
                  </a:cubicBezTo>
                  <a:lnTo>
                    <a:pt x="438658" y="352806"/>
                  </a:lnTo>
                  <a:lnTo>
                    <a:pt x="432308" y="352806"/>
                  </a:lnTo>
                  <a:lnTo>
                    <a:pt x="438658" y="352806"/>
                  </a:lnTo>
                  <a:cubicBezTo>
                    <a:pt x="438658" y="400304"/>
                    <a:pt x="400177" y="438658"/>
                    <a:pt x="352806" y="438658"/>
                  </a:cubicBezTo>
                  <a:lnTo>
                    <a:pt x="352806" y="432308"/>
                  </a:lnTo>
                  <a:lnTo>
                    <a:pt x="352806" y="438658"/>
                  </a:lnTo>
                  <a:lnTo>
                    <a:pt x="85852" y="438658"/>
                  </a:lnTo>
                  <a:lnTo>
                    <a:pt x="85852" y="432308"/>
                  </a:lnTo>
                  <a:lnTo>
                    <a:pt x="85852" y="438658"/>
                  </a:lnTo>
                  <a:cubicBezTo>
                    <a:pt x="38481" y="438785"/>
                    <a:pt x="0" y="400304"/>
                    <a:pt x="0" y="352806"/>
                  </a:cubicBezTo>
                  <a:lnTo>
                    <a:pt x="0" y="85852"/>
                  </a:lnTo>
                  <a:lnTo>
                    <a:pt x="6350" y="85852"/>
                  </a:lnTo>
                  <a:lnTo>
                    <a:pt x="0" y="85852"/>
                  </a:lnTo>
                  <a:moveTo>
                    <a:pt x="12700" y="85852"/>
                  </a:moveTo>
                  <a:lnTo>
                    <a:pt x="12700" y="352806"/>
                  </a:lnTo>
                  <a:lnTo>
                    <a:pt x="6350" y="352806"/>
                  </a:lnTo>
                  <a:lnTo>
                    <a:pt x="12700" y="352806"/>
                  </a:lnTo>
                  <a:cubicBezTo>
                    <a:pt x="12700" y="393192"/>
                    <a:pt x="45466" y="425958"/>
                    <a:pt x="85852" y="425958"/>
                  </a:cubicBezTo>
                  <a:lnTo>
                    <a:pt x="352806" y="425958"/>
                  </a:lnTo>
                  <a:cubicBezTo>
                    <a:pt x="393192" y="425958"/>
                    <a:pt x="425958" y="393192"/>
                    <a:pt x="425958" y="352806"/>
                  </a:cubicBezTo>
                  <a:lnTo>
                    <a:pt x="425958" y="85852"/>
                  </a:lnTo>
                  <a:lnTo>
                    <a:pt x="432308" y="85852"/>
                  </a:lnTo>
                  <a:lnTo>
                    <a:pt x="425958" y="85852"/>
                  </a:lnTo>
                  <a:cubicBezTo>
                    <a:pt x="426085" y="45466"/>
                    <a:pt x="393319" y="12700"/>
                    <a:pt x="352806" y="12700"/>
                  </a:cubicBezTo>
                  <a:lnTo>
                    <a:pt x="85852" y="12700"/>
                  </a:lnTo>
                  <a:lnTo>
                    <a:pt x="85852" y="6350"/>
                  </a:lnTo>
                  <a:lnTo>
                    <a:pt x="85852" y="12700"/>
                  </a:lnTo>
                  <a:cubicBezTo>
                    <a:pt x="45466" y="12700"/>
                    <a:pt x="12700" y="45466"/>
                    <a:pt x="12700" y="8585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3405172" y="2035374"/>
            <a:ext cx="212972" cy="24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40542" y="1047304"/>
            <a:ext cx="2142530" cy="22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Long-term (24+ months)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74684" y="1297186"/>
            <a:ext cx="8274249" cy="46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1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Global market expansion, advanced AI capabilities integration, and strategic partnerships with major healthcare providers.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97086" y="3534370"/>
            <a:ext cx="2130326" cy="28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Next Steps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97086" y="3875783"/>
            <a:ext cx="8473679" cy="34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805" indent="-132902" lvl="1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Secure Series A funding for development acceleration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97086" y="4152603"/>
            <a:ext cx="8473679" cy="34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5805" indent="-132902" lvl="1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Partner with medical institutions for dataset enhancement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97086" y="4429423"/>
            <a:ext cx="8473679" cy="33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0724" indent="-125362" lvl="1">
              <a:lnSpc>
                <a:spcPts val="2738"/>
              </a:lnSpc>
              <a:buFont typeface="Arial"/>
              <a:buChar char="•"/>
            </a:pPr>
            <a:r>
              <a:rPr lang="en-US" sz="1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Begin regulatory approval processes in key markets</a:t>
            </a:r>
          </a:p>
        </p:txBody>
      </p: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1457052" y="3287916"/>
            <a:ext cx="6745223" cy="6745223"/>
            <a:chOff x="0" y="0"/>
            <a:chExt cx="11298238" cy="11298238"/>
          </a:xfrm>
        </p:grpSpPr>
        <p:sp>
          <p:nvSpPr>
            <p:cNvPr name="Freeform 44" id="44" descr="preencoded.png"/>
            <p:cNvSpPr/>
            <p:nvPr/>
          </p:nvSpPr>
          <p:spPr>
            <a:xfrm flipH="false" flipV="false" rot="0">
              <a:off x="0" y="0"/>
              <a:ext cx="11298301" cy="11298301"/>
            </a:xfrm>
            <a:custGeom>
              <a:avLst/>
              <a:gdLst/>
              <a:ahLst/>
              <a:cxnLst/>
              <a:rect r="r" b="b" t="t" l="l"/>
              <a:pathLst>
                <a:path h="11298301" w="11298301">
                  <a:moveTo>
                    <a:pt x="0" y="0"/>
                  </a:moveTo>
                  <a:lnTo>
                    <a:pt x="11298301" y="0"/>
                  </a:lnTo>
                  <a:lnTo>
                    <a:pt x="11298301" y="11298301"/>
                  </a:lnTo>
                  <a:lnTo>
                    <a:pt x="0" y="11298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392537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SkinScan 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646562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AI-Powered Skin Condition Diagnosis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419130"/>
            <a:ext cx="944552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"An AI-powered app that scans skin images and categorises conditions into cancer, skin disease, or normal, guiding users with the right next steps."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246882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Market Need &amp; Opportunity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747641"/>
            <a:ext cx="2912269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1/3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4884985"/>
            <a:ext cx="291226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Global Impact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5431334"/>
            <a:ext cx="2912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People suffer from skin issues annually worldwide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16866" y="3747641"/>
            <a:ext cx="2912269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2B+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16866" y="4884985"/>
            <a:ext cx="291226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Market Size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16866" y="5431334"/>
            <a:ext cx="2912269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People worldwide live with skin diseases according to WHO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3494" y="3747641"/>
            <a:ext cx="2912269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75%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3494" y="4884985"/>
            <a:ext cx="291226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Growth Rate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83494" y="5431334"/>
            <a:ext cx="2912269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Annual increase in telemedicine adoption for healthcare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50237" y="7564785"/>
            <a:ext cx="944552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convergence of AI healthcare solutions and increasing demand for accessible medical diagnosis creates an unprecedented market opportunity.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7" y="1782812"/>
            <a:ext cx="10728198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Real-World Evidence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73188" y="3103512"/>
            <a:ext cx="8048030" cy="4164806"/>
            <a:chOff x="0" y="0"/>
            <a:chExt cx="10730707" cy="55530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10679938" cy="5502275"/>
            </a:xfrm>
            <a:custGeom>
              <a:avLst/>
              <a:gdLst/>
              <a:ahLst/>
              <a:cxnLst/>
              <a:rect r="r" b="b" t="t" l="l"/>
              <a:pathLst>
                <a:path h="5502275" w="10679938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426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5343525"/>
                  </a:lnTo>
                  <a:cubicBezTo>
                    <a:pt x="10679938" y="5431282"/>
                    <a:pt x="10608564" y="5502275"/>
                    <a:pt x="10520426" y="5502275"/>
                  </a:cubicBezTo>
                  <a:lnTo>
                    <a:pt x="159512" y="5502275"/>
                  </a:lnTo>
                  <a:cubicBezTo>
                    <a:pt x="71374" y="5502275"/>
                    <a:pt x="0" y="5431155"/>
                    <a:pt x="0" y="53435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30738" cy="5553075"/>
            </a:xfrm>
            <a:custGeom>
              <a:avLst/>
              <a:gdLst/>
              <a:ahLst/>
              <a:cxnLst/>
              <a:rect r="r" b="b" t="t" l="l"/>
              <a:pathLst>
                <a:path h="5553075" w="10730738">
                  <a:moveTo>
                    <a:pt x="0" y="184150"/>
                  </a:moveTo>
                  <a:cubicBezTo>
                    <a:pt x="0" y="82423"/>
                    <a:pt x="82931" y="0"/>
                    <a:pt x="184912" y="0"/>
                  </a:cubicBezTo>
                  <a:lnTo>
                    <a:pt x="10545826" y="0"/>
                  </a:lnTo>
                  <a:lnTo>
                    <a:pt x="10545826" y="25400"/>
                  </a:lnTo>
                  <a:lnTo>
                    <a:pt x="10545826" y="0"/>
                  </a:lnTo>
                  <a:cubicBezTo>
                    <a:pt x="10647807" y="0"/>
                    <a:pt x="10730738" y="82423"/>
                    <a:pt x="10730738" y="184150"/>
                  </a:cubicBezTo>
                  <a:lnTo>
                    <a:pt x="10705338" y="184150"/>
                  </a:lnTo>
                  <a:lnTo>
                    <a:pt x="10730738" y="184150"/>
                  </a:lnTo>
                  <a:lnTo>
                    <a:pt x="10730738" y="5368925"/>
                  </a:lnTo>
                  <a:lnTo>
                    <a:pt x="10705338" y="5368925"/>
                  </a:lnTo>
                  <a:lnTo>
                    <a:pt x="10730738" y="5368925"/>
                  </a:lnTo>
                  <a:cubicBezTo>
                    <a:pt x="10730738" y="5470779"/>
                    <a:pt x="10647807" y="5553075"/>
                    <a:pt x="10545826" y="5553075"/>
                  </a:cubicBezTo>
                  <a:lnTo>
                    <a:pt x="10545826" y="5527675"/>
                  </a:lnTo>
                  <a:lnTo>
                    <a:pt x="10545826" y="5553075"/>
                  </a:lnTo>
                  <a:lnTo>
                    <a:pt x="184912" y="5553075"/>
                  </a:lnTo>
                  <a:lnTo>
                    <a:pt x="184912" y="5527675"/>
                  </a:lnTo>
                  <a:lnTo>
                    <a:pt x="184912" y="5553075"/>
                  </a:lnTo>
                  <a:cubicBezTo>
                    <a:pt x="82931" y="5553075"/>
                    <a:pt x="0" y="5470652"/>
                    <a:pt x="0" y="5368925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5368925"/>
                  </a:lnTo>
                  <a:lnTo>
                    <a:pt x="25400" y="5368925"/>
                  </a:lnTo>
                  <a:lnTo>
                    <a:pt x="50800" y="5368925"/>
                  </a:lnTo>
                  <a:cubicBezTo>
                    <a:pt x="50800" y="5442458"/>
                    <a:pt x="110744" y="5502275"/>
                    <a:pt x="184912" y="5502275"/>
                  </a:cubicBezTo>
                  <a:lnTo>
                    <a:pt x="10545826" y="5502275"/>
                  </a:lnTo>
                  <a:cubicBezTo>
                    <a:pt x="10619994" y="5502275"/>
                    <a:pt x="10679938" y="5442458"/>
                    <a:pt x="10679938" y="5368925"/>
                  </a:cubicBezTo>
                  <a:lnTo>
                    <a:pt x="10679938" y="184150"/>
                  </a:lnTo>
                  <a:cubicBezTo>
                    <a:pt x="10679938" y="110617"/>
                    <a:pt x="10619994" y="50800"/>
                    <a:pt x="10545826" y="50800"/>
                  </a:cubicBezTo>
                  <a:lnTo>
                    <a:pt x="184912" y="50800"/>
                  </a:lnTo>
                  <a:lnTo>
                    <a:pt x="184912" y="25400"/>
                  </a:lnTo>
                  <a:lnTo>
                    <a:pt x="184912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60226" y="2990552"/>
            <a:ext cx="340221" cy="340221"/>
            <a:chOff x="0" y="0"/>
            <a:chExt cx="453628" cy="45362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53644" cy="453644"/>
            </a:xfrm>
            <a:custGeom>
              <a:avLst/>
              <a:gdLst/>
              <a:ahLst/>
              <a:cxnLst/>
              <a:rect r="r" b="b" t="t" l="l"/>
              <a:pathLst>
                <a:path h="453644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453644"/>
                  </a:lnTo>
                  <a:lnTo>
                    <a:pt x="0" y="453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793956" y="7041059"/>
            <a:ext cx="340221" cy="340221"/>
            <a:chOff x="0" y="0"/>
            <a:chExt cx="453628" cy="453628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453644" cy="453644"/>
            </a:xfrm>
            <a:custGeom>
              <a:avLst/>
              <a:gdLst/>
              <a:ahLst/>
              <a:cxnLst/>
              <a:rect r="r" b="b" t="t" l="l"/>
              <a:pathLst>
                <a:path h="453644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453644"/>
                  </a:lnTo>
                  <a:lnTo>
                    <a:pt x="0" y="453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455539" y="3566815"/>
            <a:ext cx="4567386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World Health Organization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80741" y="4261991"/>
            <a:ext cx="6658124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"Skin diseases are among the most common human health problems, affecting nearly 2 billion people worldwide. Early intervention through accessible diagnosis tools can significantly improve patient outcomes."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55539" y="4347716"/>
            <a:ext cx="38100" cy="2268141"/>
            <a:chOff x="0" y="0"/>
            <a:chExt cx="50800" cy="30241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800" cy="3024251"/>
            </a:xfrm>
            <a:custGeom>
              <a:avLst/>
              <a:gdLst/>
              <a:ahLst/>
              <a:cxnLst/>
              <a:rect r="r" b="b" t="t" l="l"/>
              <a:pathLst>
                <a:path h="3024251" w="50800">
                  <a:moveTo>
                    <a:pt x="0" y="0"/>
                  </a:moveTo>
                  <a:lnTo>
                    <a:pt x="50800" y="0"/>
                  </a:lnTo>
                  <a:lnTo>
                    <a:pt x="50800" y="3024251"/>
                  </a:lnTo>
                  <a:lnTo>
                    <a:pt x="0" y="3024251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266635" y="3103512"/>
            <a:ext cx="8048179" cy="4164806"/>
            <a:chOff x="0" y="0"/>
            <a:chExt cx="10730905" cy="55530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400" y="25400"/>
              <a:ext cx="10680065" cy="5502275"/>
            </a:xfrm>
            <a:custGeom>
              <a:avLst/>
              <a:gdLst/>
              <a:ahLst/>
              <a:cxnLst/>
              <a:rect r="r" b="b" t="t" l="l"/>
              <a:pathLst>
                <a:path h="5502275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5343525"/>
                  </a:lnTo>
                  <a:cubicBezTo>
                    <a:pt x="10680065" y="5431282"/>
                    <a:pt x="10608691" y="5502275"/>
                    <a:pt x="10520553" y="5502275"/>
                  </a:cubicBezTo>
                  <a:lnTo>
                    <a:pt x="159512" y="5502275"/>
                  </a:lnTo>
                  <a:cubicBezTo>
                    <a:pt x="71374" y="5502275"/>
                    <a:pt x="0" y="5431155"/>
                    <a:pt x="0" y="53435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730865" cy="5553075"/>
            </a:xfrm>
            <a:custGeom>
              <a:avLst/>
              <a:gdLst/>
              <a:ahLst/>
              <a:cxnLst/>
              <a:rect r="r" b="b" t="t" l="l"/>
              <a:pathLst>
                <a:path h="5553075" w="10730865">
                  <a:moveTo>
                    <a:pt x="0" y="184150"/>
                  </a:moveTo>
                  <a:cubicBezTo>
                    <a:pt x="0" y="82423"/>
                    <a:pt x="82931" y="0"/>
                    <a:pt x="184912" y="0"/>
                  </a:cubicBezTo>
                  <a:lnTo>
                    <a:pt x="10545953" y="0"/>
                  </a:lnTo>
                  <a:lnTo>
                    <a:pt x="10545953" y="25400"/>
                  </a:lnTo>
                  <a:lnTo>
                    <a:pt x="10545953" y="0"/>
                  </a:lnTo>
                  <a:cubicBezTo>
                    <a:pt x="10647935" y="0"/>
                    <a:pt x="10730865" y="82423"/>
                    <a:pt x="10730865" y="184150"/>
                  </a:cubicBezTo>
                  <a:lnTo>
                    <a:pt x="10705465" y="184150"/>
                  </a:lnTo>
                  <a:lnTo>
                    <a:pt x="10730865" y="184150"/>
                  </a:lnTo>
                  <a:lnTo>
                    <a:pt x="10730865" y="5368925"/>
                  </a:lnTo>
                  <a:lnTo>
                    <a:pt x="10705465" y="5368925"/>
                  </a:lnTo>
                  <a:lnTo>
                    <a:pt x="10730865" y="5368925"/>
                  </a:lnTo>
                  <a:cubicBezTo>
                    <a:pt x="10730865" y="5470779"/>
                    <a:pt x="10647935" y="5553075"/>
                    <a:pt x="10545953" y="5553075"/>
                  </a:cubicBezTo>
                  <a:lnTo>
                    <a:pt x="10545953" y="5527675"/>
                  </a:lnTo>
                  <a:lnTo>
                    <a:pt x="10545953" y="5553075"/>
                  </a:lnTo>
                  <a:lnTo>
                    <a:pt x="184912" y="5553075"/>
                  </a:lnTo>
                  <a:lnTo>
                    <a:pt x="184912" y="5527675"/>
                  </a:lnTo>
                  <a:lnTo>
                    <a:pt x="184912" y="5553075"/>
                  </a:lnTo>
                  <a:cubicBezTo>
                    <a:pt x="82931" y="5553075"/>
                    <a:pt x="0" y="5470652"/>
                    <a:pt x="0" y="5368925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5368925"/>
                  </a:lnTo>
                  <a:lnTo>
                    <a:pt x="25400" y="5368925"/>
                  </a:lnTo>
                  <a:lnTo>
                    <a:pt x="50800" y="5368925"/>
                  </a:lnTo>
                  <a:cubicBezTo>
                    <a:pt x="50800" y="5442458"/>
                    <a:pt x="110744" y="5502275"/>
                    <a:pt x="184912" y="5502275"/>
                  </a:cubicBezTo>
                  <a:lnTo>
                    <a:pt x="10545953" y="5502275"/>
                  </a:lnTo>
                  <a:cubicBezTo>
                    <a:pt x="10620122" y="5502275"/>
                    <a:pt x="10680065" y="5442458"/>
                    <a:pt x="10680065" y="5368925"/>
                  </a:cubicBezTo>
                  <a:lnTo>
                    <a:pt x="10680065" y="184150"/>
                  </a:lnTo>
                  <a:cubicBezTo>
                    <a:pt x="10680065" y="110617"/>
                    <a:pt x="10620122" y="50800"/>
                    <a:pt x="10545953" y="50800"/>
                  </a:cubicBezTo>
                  <a:lnTo>
                    <a:pt x="184912" y="50800"/>
                  </a:lnTo>
                  <a:lnTo>
                    <a:pt x="184912" y="25400"/>
                  </a:lnTo>
                  <a:lnTo>
                    <a:pt x="184912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153674" y="2990552"/>
            <a:ext cx="340221" cy="340221"/>
            <a:chOff x="0" y="0"/>
            <a:chExt cx="453628" cy="453628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453644" cy="453644"/>
            </a:xfrm>
            <a:custGeom>
              <a:avLst/>
              <a:gdLst/>
              <a:ahLst/>
              <a:cxnLst/>
              <a:rect r="r" b="b" t="t" l="l"/>
              <a:pathLst>
                <a:path h="453644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453644"/>
                  </a:lnTo>
                  <a:lnTo>
                    <a:pt x="0" y="453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7087552" y="7041059"/>
            <a:ext cx="340221" cy="340221"/>
            <a:chOff x="0" y="0"/>
            <a:chExt cx="453628" cy="453628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453644" cy="453644"/>
            </a:xfrm>
            <a:custGeom>
              <a:avLst/>
              <a:gdLst/>
              <a:ahLst/>
              <a:cxnLst/>
              <a:rect r="r" b="b" t="t" l="l"/>
              <a:pathLst>
                <a:path h="453644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453644"/>
                  </a:lnTo>
                  <a:lnTo>
                    <a:pt x="0" y="453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748986" y="3566815"/>
            <a:ext cx="4413498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American Cancer Society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74189" y="4261991"/>
            <a:ext cx="665827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"Skin cancer is the most common type of cancer globally, with early detection improving survival rates by over 90%. Technology-enabled screening can save countless lives."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748986" y="4347716"/>
            <a:ext cx="38100" cy="1814512"/>
            <a:chOff x="0" y="0"/>
            <a:chExt cx="50800" cy="24193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800" cy="2419350"/>
            </a:xfrm>
            <a:custGeom>
              <a:avLst/>
              <a:gdLst/>
              <a:ahLst/>
              <a:cxnLst/>
              <a:rect r="r" b="b" t="t" l="l"/>
              <a:pathLst>
                <a:path h="2419350" w="50800">
                  <a:moveTo>
                    <a:pt x="0" y="0"/>
                  </a:moveTo>
                  <a:lnTo>
                    <a:pt x="50800" y="0"/>
                  </a:lnTo>
                  <a:lnTo>
                    <a:pt x="50800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92238" y="7482482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statistics underscore the urgent need for accessible, AI-powered skin condition diagnosis solutions that can bridge healthcare gaps globally.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1907679"/>
            <a:ext cx="11608742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Our Solution: Instant AI Diagnosis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92238" y="3247430"/>
            <a:ext cx="1417588" cy="1701105"/>
            <a:chOff x="0" y="0"/>
            <a:chExt cx="1890117" cy="226814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5" r="1" b="-5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693342" y="351189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Scan Image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93342" y="4058245"/>
            <a:ext cx="146024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Capture skin condition with smartphone camera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92238" y="4948535"/>
            <a:ext cx="1417588" cy="1701105"/>
            <a:chOff x="0" y="0"/>
            <a:chExt cx="1890117" cy="226814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5" r="1" b="-5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693342" y="521300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93342" y="5759351"/>
            <a:ext cx="146024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Advanced machine learning processes the image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92238" y="6649641"/>
            <a:ext cx="1417588" cy="1701105"/>
            <a:chOff x="0" y="0"/>
            <a:chExt cx="1890117" cy="226814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5" r="1" b="-58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693342" y="6914109"/>
            <a:ext cx="443433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Classification &amp; Guidance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93342" y="7460456"/>
            <a:ext cx="146024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Receive diagnosis and personalised next steps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95338" y="596354"/>
            <a:ext cx="7631609" cy="7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Critical Healthcare Gap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338" y="1884164"/>
            <a:ext cx="6304955" cy="44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Skin conditions affect billions globally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5338" y="2480370"/>
            <a:ext cx="9796462" cy="8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Patients face delayed diagnosis due to multiple barriers that prevent timely care and early intervention.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0575" y="3534519"/>
            <a:ext cx="520750" cy="520750"/>
            <a:chOff x="0" y="0"/>
            <a:chExt cx="694333" cy="694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81609" cy="681609"/>
            </a:xfrm>
            <a:custGeom>
              <a:avLst/>
              <a:gdLst/>
              <a:ahLst/>
              <a:cxnLst/>
              <a:rect r="r" b="b" t="t" l="l"/>
              <a:pathLst>
                <a:path h="681609" w="681609">
                  <a:moveTo>
                    <a:pt x="0" y="127254"/>
                  </a:moveTo>
                  <a:cubicBezTo>
                    <a:pt x="0" y="57023"/>
                    <a:pt x="57023" y="0"/>
                    <a:pt x="127254" y="0"/>
                  </a:cubicBezTo>
                  <a:lnTo>
                    <a:pt x="554355" y="0"/>
                  </a:lnTo>
                  <a:cubicBezTo>
                    <a:pt x="624586" y="0"/>
                    <a:pt x="681609" y="57023"/>
                    <a:pt x="681609" y="127254"/>
                  </a:cubicBezTo>
                  <a:lnTo>
                    <a:pt x="681609" y="554355"/>
                  </a:lnTo>
                  <a:cubicBezTo>
                    <a:pt x="681609" y="624586"/>
                    <a:pt x="624586" y="681609"/>
                    <a:pt x="554355" y="681609"/>
                  </a:cubicBezTo>
                  <a:lnTo>
                    <a:pt x="127254" y="681609"/>
                  </a:lnTo>
                  <a:cubicBezTo>
                    <a:pt x="57023" y="681609"/>
                    <a:pt x="0" y="624713"/>
                    <a:pt x="0" y="55435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4309" cy="694309"/>
            </a:xfrm>
            <a:custGeom>
              <a:avLst/>
              <a:gdLst/>
              <a:ahLst/>
              <a:cxnLst/>
              <a:rect r="r" b="b" t="t" l="l"/>
              <a:pathLst>
                <a:path h="694309" w="694309">
                  <a:moveTo>
                    <a:pt x="0" y="133604"/>
                  </a:moveTo>
                  <a:cubicBezTo>
                    <a:pt x="0" y="59817"/>
                    <a:pt x="59817" y="0"/>
                    <a:pt x="133604" y="0"/>
                  </a:cubicBezTo>
                  <a:lnTo>
                    <a:pt x="560705" y="0"/>
                  </a:lnTo>
                  <a:lnTo>
                    <a:pt x="560705" y="6350"/>
                  </a:lnTo>
                  <a:lnTo>
                    <a:pt x="560705" y="0"/>
                  </a:lnTo>
                  <a:cubicBezTo>
                    <a:pt x="634492" y="0"/>
                    <a:pt x="694309" y="59817"/>
                    <a:pt x="694309" y="133604"/>
                  </a:cubicBezTo>
                  <a:lnTo>
                    <a:pt x="687959" y="133604"/>
                  </a:lnTo>
                  <a:lnTo>
                    <a:pt x="694309" y="133604"/>
                  </a:lnTo>
                  <a:lnTo>
                    <a:pt x="694309" y="560705"/>
                  </a:lnTo>
                  <a:lnTo>
                    <a:pt x="687959" y="560705"/>
                  </a:lnTo>
                  <a:lnTo>
                    <a:pt x="694309" y="560705"/>
                  </a:lnTo>
                  <a:cubicBezTo>
                    <a:pt x="694309" y="634492"/>
                    <a:pt x="634492" y="694309"/>
                    <a:pt x="560705" y="694309"/>
                  </a:cubicBezTo>
                  <a:lnTo>
                    <a:pt x="560705" y="687959"/>
                  </a:lnTo>
                  <a:lnTo>
                    <a:pt x="560705" y="694309"/>
                  </a:lnTo>
                  <a:lnTo>
                    <a:pt x="133604" y="694309"/>
                  </a:lnTo>
                  <a:lnTo>
                    <a:pt x="133604" y="687959"/>
                  </a:lnTo>
                  <a:lnTo>
                    <a:pt x="133604" y="694309"/>
                  </a:lnTo>
                  <a:cubicBezTo>
                    <a:pt x="59817" y="694309"/>
                    <a:pt x="0" y="634492"/>
                    <a:pt x="0" y="560705"/>
                  </a:cubicBezTo>
                  <a:lnTo>
                    <a:pt x="0" y="133604"/>
                  </a:lnTo>
                  <a:lnTo>
                    <a:pt x="6350" y="133604"/>
                  </a:lnTo>
                  <a:lnTo>
                    <a:pt x="0" y="133604"/>
                  </a:lnTo>
                  <a:moveTo>
                    <a:pt x="12700" y="133604"/>
                  </a:moveTo>
                  <a:lnTo>
                    <a:pt x="12700" y="560705"/>
                  </a:lnTo>
                  <a:lnTo>
                    <a:pt x="6350" y="560705"/>
                  </a:lnTo>
                  <a:lnTo>
                    <a:pt x="12700" y="560705"/>
                  </a:lnTo>
                  <a:cubicBezTo>
                    <a:pt x="12700" y="627507"/>
                    <a:pt x="66802" y="681609"/>
                    <a:pt x="133604" y="681609"/>
                  </a:cubicBezTo>
                  <a:lnTo>
                    <a:pt x="560705" y="681609"/>
                  </a:lnTo>
                  <a:cubicBezTo>
                    <a:pt x="627507" y="681609"/>
                    <a:pt x="681609" y="627507"/>
                    <a:pt x="681609" y="560705"/>
                  </a:cubicBezTo>
                  <a:lnTo>
                    <a:pt x="681609" y="133604"/>
                  </a:lnTo>
                  <a:cubicBezTo>
                    <a:pt x="681609" y="66802"/>
                    <a:pt x="627507" y="12700"/>
                    <a:pt x="560705" y="12700"/>
                  </a:cubicBezTo>
                  <a:lnTo>
                    <a:pt x="133604" y="12700"/>
                  </a:lnTo>
                  <a:lnTo>
                    <a:pt x="133604" y="6350"/>
                  </a:lnTo>
                  <a:lnTo>
                    <a:pt x="133604" y="12700"/>
                  </a:lnTo>
                  <a:cubicBezTo>
                    <a:pt x="66802" y="12700"/>
                    <a:pt x="12700" y="66802"/>
                    <a:pt x="12700" y="133604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533822" y="3607742"/>
            <a:ext cx="4017764" cy="7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Limited access to dermatologists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3822" y="4478536"/>
            <a:ext cx="4017764" cy="8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Long waiting periods and specialist shortages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30789" y="3534519"/>
            <a:ext cx="520750" cy="520750"/>
            <a:chOff x="0" y="0"/>
            <a:chExt cx="694333" cy="694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81609" cy="681609"/>
            </a:xfrm>
            <a:custGeom>
              <a:avLst/>
              <a:gdLst/>
              <a:ahLst/>
              <a:cxnLst/>
              <a:rect r="r" b="b" t="t" l="l"/>
              <a:pathLst>
                <a:path h="681609" w="681609">
                  <a:moveTo>
                    <a:pt x="0" y="127254"/>
                  </a:moveTo>
                  <a:cubicBezTo>
                    <a:pt x="0" y="57023"/>
                    <a:pt x="57023" y="0"/>
                    <a:pt x="127254" y="0"/>
                  </a:cubicBezTo>
                  <a:lnTo>
                    <a:pt x="554355" y="0"/>
                  </a:lnTo>
                  <a:cubicBezTo>
                    <a:pt x="624586" y="0"/>
                    <a:pt x="681609" y="57023"/>
                    <a:pt x="681609" y="127254"/>
                  </a:cubicBezTo>
                  <a:lnTo>
                    <a:pt x="681609" y="554355"/>
                  </a:lnTo>
                  <a:cubicBezTo>
                    <a:pt x="681609" y="624586"/>
                    <a:pt x="624586" y="681609"/>
                    <a:pt x="554355" y="681609"/>
                  </a:cubicBezTo>
                  <a:lnTo>
                    <a:pt x="127254" y="681609"/>
                  </a:lnTo>
                  <a:cubicBezTo>
                    <a:pt x="57023" y="681609"/>
                    <a:pt x="0" y="624713"/>
                    <a:pt x="0" y="55435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4309" cy="694309"/>
            </a:xfrm>
            <a:custGeom>
              <a:avLst/>
              <a:gdLst/>
              <a:ahLst/>
              <a:cxnLst/>
              <a:rect r="r" b="b" t="t" l="l"/>
              <a:pathLst>
                <a:path h="694309" w="694309">
                  <a:moveTo>
                    <a:pt x="0" y="133604"/>
                  </a:moveTo>
                  <a:cubicBezTo>
                    <a:pt x="0" y="59817"/>
                    <a:pt x="59817" y="0"/>
                    <a:pt x="133604" y="0"/>
                  </a:cubicBezTo>
                  <a:lnTo>
                    <a:pt x="560705" y="0"/>
                  </a:lnTo>
                  <a:lnTo>
                    <a:pt x="560705" y="6350"/>
                  </a:lnTo>
                  <a:lnTo>
                    <a:pt x="560705" y="0"/>
                  </a:lnTo>
                  <a:cubicBezTo>
                    <a:pt x="634492" y="0"/>
                    <a:pt x="694309" y="59817"/>
                    <a:pt x="694309" y="133604"/>
                  </a:cubicBezTo>
                  <a:lnTo>
                    <a:pt x="687959" y="133604"/>
                  </a:lnTo>
                  <a:lnTo>
                    <a:pt x="694309" y="133604"/>
                  </a:lnTo>
                  <a:lnTo>
                    <a:pt x="694309" y="560705"/>
                  </a:lnTo>
                  <a:lnTo>
                    <a:pt x="687959" y="560705"/>
                  </a:lnTo>
                  <a:lnTo>
                    <a:pt x="694309" y="560705"/>
                  </a:lnTo>
                  <a:cubicBezTo>
                    <a:pt x="694309" y="634492"/>
                    <a:pt x="634492" y="694309"/>
                    <a:pt x="560705" y="694309"/>
                  </a:cubicBezTo>
                  <a:lnTo>
                    <a:pt x="560705" y="687959"/>
                  </a:lnTo>
                  <a:lnTo>
                    <a:pt x="560705" y="694309"/>
                  </a:lnTo>
                  <a:lnTo>
                    <a:pt x="133604" y="694309"/>
                  </a:lnTo>
                  <a:lnTo>
                    <a:pt x="133604" y="687959"/>
                  </a:lnTo>
                  <a:lnTo>
                    <a:pt x="133604" y="694309"/>
                  </a:lnTo>
                  <a:cubicBezTo>
                    <a:pt x="59817" y="694309"/>
                    <a:pt x="0" y="634492"/>
                    <a:pt x="0" y="560705"/>
                  </a:cubicBezTo>
                  <a:lnTo>
                    <a:pt x="0" y="133604"/>
                  </a:lnTo>
                  <a:lnTo>
                    <a:pt x="6350" y="133604"/>
                  </a:lnTo>
                  <a:lnTo>
                    <a:pt x="0" y="133604"/>
                  </a:lnTo>
                  <a:moveTo>
                    <a:pt x="12700" y="133604"/>
                  </a:moveTo>
                  <a:lnTo>
                    <a:pt x="12700" y="560705"/>
                  </a:lnTo>
                  <a:lnTo>
                    <a:pt x="6350" y="560705"/>
                  </a:lnTo>
                  <a:lnTo>
                    <a:pt x="12700" y="560705"/>
                  </a:lnTo>
                  <a:cubicBezTo>
                    <a:pt x="12700" y="627507"/>
                    <a:pt x="66802" y="681609"/>
                    <a:pt x="133604" y="681609"/>
                  </a:cubicBezTo>
                  <a:lnTo>
                    <a:pt x="560705" y="681609"/>
                  </a:lnTo>
                  <a:cubicBezTo>
                    <a:pt x="627507" y="681609"/>
                    <a:pt x="681609" y="627507"/>
                    <a:pt x="681609" y="560705"/>
                  </a:cubicBezTo>
                  <a:lnTo>
                    <a:pt x="681609" y="133604"/>
                  </a:lnTo>
                  <a:cubicBezTo>
                    <a:pt x="681609" y="66802"/>
                    <a:pt x="627507" y="12700"/>
                    <a:pt x="560705" y="12700"/>
                  </a:cubicBezTo>
                  <a:lnTo>
                    <a:pt x="133604" y="12700"/>
                  </a:lnTo>
                  <a:lnTo>
                    <a:pt x="133604" y="6350"/>
                  </a:lnTo>
                  <a:lnTo>
                    <a:pt x="133604" y="12700"/>
                  </a:lnTo>
                  <a:cubicBezTo>
                    <a:pt x="66802" y="12700"/>
                    <a:pt x="12700" y="66802"/>
                    <a:pt x="12700" y="133604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574036" y="3607742"/>
            <a:ext cx="3278089" cy="36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High consultation costs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74036" y="4123432"/>
            <a:ext cx="4017764" cy="8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Expensive private healthcare and insurance gaps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90575" y="5731669"/>
            <a:ext cx="520750" cy="520750"/>
            <a:chOff x="0" y="0"/>
            <a:chExt cx="694333" cy="694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81609" cy="681609"/>
            </a:xfrm>
            <a:custGeom>
              <a:avLst/>
              <a:gdLst/>
              <a:ahLst/>
              <a:cxnLst/>
              <a:rect r="r" b="b" t="t" l="l"/>
              <a:pathLst>
                <a:path h="681609" w="681609">
                  <a:moveTo>
                    <a:pt x="0" y="127254"/>
                  </a:moveTo>
                  <a:cubicBezTo>
                    <a:pt x="0" y="57023"/>
                    <a:pt x="57023" y="0"/>
                    <a:pt x="127254" y="0"/>
                  </a:cubicBezTo>
                  <a:lnTo>
                    <a:pt x="554355" y="0"/>
                  </a:lnTo>
                  <a:cubicBezTo>
                    <a:pt x="624586" y="0"/>
                    <a:pt x="681609" y="57023"/>
                    <a:pt x="681609" y="127254"/>
                  </a:cubicBezTo>
                  <a:lnTo>
                    <a:pt x="681609" y="554355"/>
                  </a:lnTo>
                  <a:cubicBezTo>
                    <a:pt x="681609" y="624586"/>
                    <a:pt x="624586" y="681609"/>
                    <a:pt x="554355" y="681609"/>
                  </a:cubicBezTo>
                  <a:lnTo>
                    <a:pt x="127254" y="681609"/>
                  </a:lnTo>
                  <a:cubicBezTo>
                    <a:pt x="57023" y="681609"/>
                    <a:pt x="0" y="624713"/>
                    <a:pt x="0" y="55435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4309" cy="694309"/>
            </a:xfrm>
            <a:custGeom>
              <a:avLst/>
              <a:gdLst/>
              <a:ahLst/>
              <a:cxnLst/>
              <a:rect r="r" b="b" t="t" l="l"/>
              <a:pathLst>
                <a:path h="694309" w="694309">
                  <a:moveTo>
                    <a:pt x="0" y="133604"/>
                  </a:moveTo>
                  <a:cubicBezTo>
                    <a:pt x="0" y="59817"/>
                    <a:pt x="59817" y="0"/>
                    <a:pt x="133604" y="0"/>
                  </a:cubicBezTo>
                  <a:lnTo>
                    <a:pt x="560705" y="0"/>
                  </a:lnTo>
                  <a:lnTo>
                    <a:pt x="560705" y="6350"/>
                  </a:lnTo>
                  <a:lnTo>
                    <a:pt x="560705" y="0"/>
                  </a:lnTo>
                  <a:cubicBezTo>
                    <a:pt x="634492" y="0"/>
                    <a:pt x="694309" y="59817"/>
                    <a:pt x="694309" y="133604"/>
                  </a:cubicBezTo>
                  <a:lnTo>
                    <a:pt x="687959" y="133604"/>
                  </a:lnTo>
                  <a:lnTo>
                    <a:pt x="694309" y="133604"/>
                  </a:lnTo>
                  <a:lnTo>
                    <a:pt x="694309" y="560705"/>
                  </a:lnTo>
                  <a:lnTo>
                    <a:pt x="687959" y="560705"/>
                  </a:lnTo>
                  <a:lnTo>
                    <a:pt x="694309" y="560705"/>
                  </a:lnTo>
                  <a:cubicBezTo>
                    <a:pt x="694309" y="634492"/>
                    <a:pt x="634492" y="694309"/>
                    <a:pt x="560705" y="694309"/>
                  </a:cubicBezTo>
                  <a:lnTo>
                    <a:pt x="560705" y="687959"/>
                  </a:lnTo>
                  <a:lnTo>
                    <a:pt x="560705" y="694309"/>
                  </a:lnTo>
                  <a:lnTo>
                    <a:pt x="133604" y="694309"/>
                  </a:lnTo>
                  <a:lnTo>
                    <a:pt x="133604" y="687959"/>
                  </a:lnTo>
                  <a:lnTo>
                    <a:pt x="133604" y="694309"/>
                  </a:lnTo>
                  <a:cubicBezTo>
                    <a:pt x="59817" y="694309"/>
                    <a:pt x="0" y="634492"/>
                    <a:pt x="0" y="560705"/>
                  </a:cubicBezTo>
                  <a:lnTo>
                    <a:pt x="0" y="133604"/>
                  </a:lnTo>
                  <a:lnTo>
                    <a:pt x="6350" y="133604"/>
                  </a:lnTo>
                  <a:lnTo>
                    <a:pt x="0" y="133604"/>
                  </a:lnTo>
                  <a:moveTo>
                    <a:pt x="12700" y="133604"/>
                  </a:moveTo>
                  <a:lnTo>
                    <a:pt x="12700" y="560705"/>
                  </a:lnTo>
                  <a:lnTo>
                    <a:pt x="6350" y="560705"/>
                  </a:lnTo>
                  <a:lnTo>
                    <a:pt x="12700" y="560705"/>
                  </a:lnTo>
                  <a:cubicBezTo>
                    <a:pt x="12700" y="627507"/>
                    <a:pt x="66802" y="681609"/>
                    <a:pt x="133604" y="681609"/>
                  </a:cubicBezTo>
                  <a:lnTo>
                    <a:pt x="560705" y="681609"/>
                  </a:lnTo>
                  <a:cubicBezTo>
                    <a:pt x="627507" y="681609"/>
                    <a:pt x="681609" y="627507"/>
                    <a:pt x="681609" y="560705"/>
                  </a:cubicBezTo>
                  <a:lnTo>
                    <a:pt x="681609" y="133604"/>
                  </a:lnTo>
                  <a:cubicBezTo>
                    <a:pt x="681609" y="66802"/>
                    <a:pt x="627507" y="12700"/>
                    <a:pt x="560705" y="12700"/>
                  </a:cubicBezTo>
                  <a:lnTo>
                    <a:pt x="133604" y="12700"/>
                  </a:lnTo>
                  <a:lnTo>
                    <a:pt x="133604" y="6350"/>
                  </a:lnTo>
                  <a:lnTo>
                    <a:pt x="133604" y="12700"/>
                  </a:lnTo>
                  <a:cubicBezTo>
                    <a:pt x="66802" y="12700"/>
                    <a:pt x="12700" y="66802"/>
                    <a:pt x="12700" y="133604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33822" y="5804893"/>
            <a:ext cx="3891855" cy="36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Lack of immediate guidance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3822" y="6320581"/>
            <a:ext cx="9057978" cy="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Uncertainty about when to seek professional help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1155859" y="1931491"/>
            <a:ext cx="6346180" cy="6346180"/>
            <a:chOff x="0" y="0"/>
            <a:chExt cx="8461573" cy="8461573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8461629" cy="8461629"/>
            </a:xfrm>
            <a:custGeom>
              <a:avLst/>
              <a:gdLst/>
              <a:ahLst/>
              <a:cxnLst/>
              <a:rect r="r" b="b" t="t" l="l"/>
              <a:pathLst>
                <a:path h="8461629" w="8461629">
                  <a:moveTo>
                    <a:pt x="0" y="0"/>
                  </a:moveTo>
                  <a:lnTo>
                    <a:pt x="8461629" y="0"/>
                  </a:lnTo>
                  <a:lnTo>
                    <a:pt x="8461629" y="8461629"/>
                  </a:lnTo>
                  <a:lnTo>
                    <a:pt x="0" y="8461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155859" y="8533210"/>
            <a:ext cx="6346180" cy="1329184"/>
            <a:chOff x="0" y="0"/>
            <a:chExt cx="8461573" cy="17722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61502" cy="1772285"/>
            </a:xfrm>
            <a:custGeom>
              <a:avLst/>
              <a:gdLst/>
              <a:ahLst/>
              <a:cxnLst/>
              <a:rect r="r" b="b" t="t" l="l"/>
              <a:pathLst>
                <a:path h="1772285" w="8461502">
                  <a:moveTo>
                    <a:pt x="0" y="127254"/>
                  </a:moveTo>
                  <a:cubicBezTo>
                    <a:pt x="0" y="57023"/>
                    <a:pt x="57023" y="0"/>
                    <a:pt x="127254" y="0"/>
                  </a:cubicBezTo>
                  <a:lnTo>
                    <a:pt x="8334248" y="0"/>
                  </a:lnTo>
                  <a:cubicBezTo>
                    <a:pt x="8404479" y="0"/>
                    <a:pt x="8461502" y="57023"/>
                    <a:pt x="8461502" y="127254"/>
                  </a:cubicBezTo>
                  <a:lnTo>
                    <a:pt x="8461502" y="1645031"/>
                  </a:lnTo>
                  <a:cubicBezTo>
                    <a:pt x="8461502" y="1715262"/>
                    <a:pt x="8404479" y="1772285"/>
                    <a:pt x="8334248" y="1772285"/>
                  </a:cubicBezTo>
                  <a:lnTo>
                    <a:pt x="127254" y="1772285"/>
                  </a:lnTo>
                  <a:cubicBezTo>
                    <a:pt x="57023" y="1772285"/>
                    <a:pt x="0" y="1715262"/>
                    <a:pt x="0" y="1645031"/>
                  </a:cubicBezTo>
                  <a:close/>
                </a:path>
              </a:pathLst>
            </a:custGeom>
            <a:solidFill>
              <a:srgbClr val="FFB3B4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1383119" y="8875365"/>
            <a:ext cx="283964" cy="227260"/>
            <a:chOff x="0" y="0"/>
            <a:chExt cx="378618" cy="303013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78587" cy="303022"/>
            </a:xfrm>
            <a:custGeom>
              <a:avLst/>
              <a:gdLst/>
              <a:ahLst/>
              <a:cxnLst/>
              <a:rect r="r" b="b" t="t" l="l"/>
              <a:pathLst>
                <a:path h="303022" w="378587">
                  <a:moveTo>
                    <a:pt x="0" y="0"/>
                  </a:moveTo>
                  <a:lnTo>
                    <a:pt x="378587" y="0"/>
                  </a:lnTo>
                  <a:lnTo>
                    <a:pt x="378587" y="303022"/>
                  </a:lnTo>
                  <a:lnTo>
                    <a:pt x="0" y="303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" t="0" r="-27" b="2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894344" y="8740974"/>
            <a:ext cx="5380435" cy="8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Critical Timing:</a:t>
            </a:r>
            <a:r>
              <a:rPr lang="en-US" sz="17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Early detection of conditions like skin cancer is critical and saves lives.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7" y="2952452"/>
            <a:ext cx="11618019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It Works: Three Pathways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7475" y="4287441"/>
            <a:ext cx="5254973" cy="3023146"/>
            <a:chOff x="0" y="0"/>
            <a:chExt cx="7006630" cy="40308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993890" cy="4018153"/>
            </a:xfrm>
            <a:custGeom>
              <a:avLst/>
              <a:gdLst/>
              <a:ahLst/>
              <a:cxnLst/>
              <a:rect r="r" b="b" t="t" l="l"/>
              <a:pathLst>
                <a:path h="4018153" w="6993890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859403"/>
                  </a:lnTo>
                  <a:cubicBezTo>
                    <a:pt x="6993890" y="3947160"/>
                    <a:pt x="6922643" y="4018153"/>
                    <a:pt x="6834886" y="4018153"/>
                  </a:cubicBezTo>
                  <a:lnTo>
                    <a:pt x="159004" y="4018153"/>
                  </a:lnTo>
                  <a:cubicBezTo>
                    <a:pt x="71247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06590" cy="4030853"/>
            </a:xfrm>
            <a:custGeom>
              <a:avLst/>
              <a:gdLst/>
              <a:ahLst/>
              <a:cxnLst/>
              <a:rect r="r" b="b" t="t" l="l"/>
              <a:pathLst>
                <a:path h="4030853" w="700659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865753"/>
                  </a:lnTo>
                  <a:lnTo>
                    <a:pt x="7000240" y="3865753"/>
                  </a:lnTo>
                  <a:lnTo>
                    <a:pt x="7006590" y="3865753"/>
                  </a:lnTo>
                  <a:cubicBezTo>
                    <a:pt x="7006590" y="3956939"/>
                    <a:pt x="6932549" y="4030853"/>
                    <a:pt x="6841236" y="4030853"/>
                  </a:cubicBezTo>
                  <a:lnTo>
                    <a:pt x="6841236" y="4024503"/>
                  </a:lnTo>
                  <a:lnTo>
                    <a:pt x="6841236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6841236" y="4018153"/>
                  </a:lnTo>
                  <a:cubicBezTo>
                    <a:pt x="6925564" y="4018153"/>
                    <a:pt x="6993890" y="3949954"/>
                    <a:pt x="6993890" y="3865753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85280" y="456619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Cancer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5280" y="5112544"/>
            <a:ext cx="465936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High Priority: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Immediate specialist referral with nearest dermatologist recommendations and appointment booking assistance.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516440" y="4287441"/>
            <a:ext cx="5254973" cy="3023146"/>
            <a:chOff x="0" y="0"/>
            <a:chExt cx="7006630" cy="40308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993890" cy="4018153"/>
            </a:xfrm>
            <a:custGeom>
              <a:avLst/>
              <a:gdLst/>
              <a:ahLst/>
              <a:cxnLst/>
              <a:rect r="r" b="b" t="t" l="l"/>
              <a:pathLst>
                <a:path h="4018153" w="6993890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859403"/>
                  </a:lnTo>
                  <a:cubicBezTo>
                    <a:pt x="6993890" y="3947160"/>
                    <a:pt x="6922643" y="4018153"/>
                    <a:pt x="6834886" y="4018153"/>
                  </a:cubicBezTo>
                  <a:lnTo>
                    <a:pt x="159004" y="4018153"/>
                  </a:lnTo>
                  <a:cubicBezTo>
                    <a:pt x="71247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06590" cy="4030853"/>
            </a:xfrm>
            <a:custGeom>
              <a:avLst/>
              <a:gdLst/>
              <a:ahLst/>
              <a:cxnLst/>
              <a:rect r="r" b="b" t="t" l="l"/>
              <a:pathLst>
                <a:path h="4030853" w="700659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865753"/>
                  </a:lnTo>
                  <a:lnTo>
                    <a:pt x="7000240" y="3865753"/>
                  </a:lnTo>
                  <a:lnTo>
                    <a:pt x="7006590" y="3865753"/>
                  </a:lnTo>
                  <a:cubicBezTo>
                    <a:pt x="7006590" y="3956939"/>
                    <a:pt x="6932549" y="4030853"/>
                    <a:pt x="6841236" y="4030853"/>
                  </a:cubicBezTo>
                  <a:lnTo>
                    <a:pt x="6841236" y="4024503"/>
                  </a:lnTo>
                  <a:lnTo>
                    <a:pt x="6841236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6841236" y="4018153"/>
                  </a:lnTo>
                  <a:cubicBezTo>
                    <a:pt x="6925564" y="4018153"/>
                    <a:pt x="6993890" y="3949954"/>
                    <a:pt x="6993890" y="3865753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814245" y="4566196"/>
            <a:ext cx="4602212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Skin Disease Identification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14245" y="5112544"/>
            <a:ext cx="465936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Medium Priority: Predicts suitable ointments and medications, locates nearby pharmacies with availability checker.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045404" y="4287441"/>
            <a:ext cx="5254973" cy="3023146"/>
            <a:chOff x="0" y="0"/>
            <a:chExt cx="7006630" cy="40308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6993890" cy="4018153"/>
            </a:xfrm>
            <a:custGeom>
              <a:avLst/>
              <a:gdLst/>
              <a:ahLst/>
              <a:cxnLst/>
              <a:rect r="r" b="b" t="t" l="l"/>
              <a:pathLst>
                <a:path h="4018153" w="6993890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859403"/>
                  </a:lnTo>
                  <a:cubicBezTo>
                    <a:pt x="6993890" y="3947160"/>
                    <a:pt x="6922643" y="4018153"/>
                    <a:pt x="6834886" y="4018153"/>
                  </a:cubicBezTo>
                  <a:lnTo>
                    <a:pt x="159004" y="4018153"/>
                  </a:lnTo>
                  <a:cubicBezTo>
                    <a:pt x="71247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006590" cy="4030853"/>
            </a:xfrm>
            <a:custGeom>
              <a:avLst/>
              <a:gdLst/>
              <a:ahLst/>
              <a:cxnLst/>
              <a:rect r="r" b="b" t="t" l="l"/>
              <a:pathLst>
                <a:path h="4030853" w="700659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865753"/>
                  </a:lnTo>
                  <a:lnTo>
                    <a:pt x="7000240" y="3865753"/>
                  </a:lnTo>
                  <a:lnTo>
                    <a:pt x="7006590" y="3865753"/>
                  </a:lnTo>
                  <a:cubicBezTo>
                    <a:pt x="7006590" y="3956939"/>
                    <a:pt x="6932549" y="4030853"/>
                    <a:pt x="6841236" y="4030853"/>
                  </a:cubicBezTo>
                  <a:lnTo>
                    <a:pt x="6841236" y="4024503"/>
                  </a:lnTo>
                  <a:lnTo>
                    <a:pt x="6841236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6841236" y="4018153"/>
                  </a:lnTo>
                  <a:cubicBezTo>
                    <a:pt x="6925564" y="4018153"/>
                    <a:pt x="6993890" y="3949954"/>
                    <a:pt x="6993890" y="3865753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343210" y="4566196"/>
            <a:ext cx="433015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Normal Skin Assessment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43210" y="5112544"/>
            <a:ext cx="465936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Low Priority: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Provides comprehensive home-care tips, prevention strategies, and skin health maintenance guidance.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7845" y="646807"/>
            <a:ext cx="8143577" cy="79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 &amp; Capabilities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57845" y="1931342"/>
            <a:ext cx="612725" cy="612725"/>
            <a:chOff x="0" y="0"/>
            <a:chExt cx="816967" cy="81696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816991" cy="816991"/>
            </a:xfrm>
            <a:custGeom>
              <a:avLst/>
              <a:gdLst/>
              <a:ahLst/>
              <a:cxnLst/>
              <a:rect r="r" b="b" t="t" l="l"/>
              <a:pathLst>
                <a:path h="816991" w="816991">
                  <a:moveTo>
                    <a:pt x="0" y="0"/>
                  </a:moveTo>
                  <a:lnTo>
                    <a:pt x="816991" y="0"/>
                  </a:lnTo>
                  <a:lnTo>
                    <a:pt x="816991" y="816991"/>
                  </a:lnTo>
                  <a:lnTo>
                    <a:pt x="0" y="816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57845" y="2821781"/>
            <a:ext cx="3063627" cy="41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 Skin Scan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845" y="3304134"/>
            <a:ext cx="8133010" cy="86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Advanced image recognition with 95% accuracy rate using convolutional neural networks trained on medical datasets.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297144" y="1931342"/>
            <a:ext cx="612725" cy="612725"/>
            <a:chOff x="0" y="0"/>
            <a:chExt cx="816967" cy="816967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816991" cy="816991"/>
            </a:xfrm>
            <a:custGeom>
              <a:avLst/>
              <a:gdLst/>
              <a:ahLst/>
              <a:cxnLst/>
              <a:rect r="r" b="b" t="t" l="l"/>
              <a:pathLst>
                <a:path h="816991" w="816991">
                  <a:moveTo>
                    <a:pt x="0" y="0"/>
                  </a:moveTo>
                  <a:lnTo>
                    <a:pt x="816991" y="0"/>
                  </a:lnTo>
                  <a:lnTo>
                    <a:pt x="816991" y="816991"/>
                  </a:lnTo>
                  <a:lnTo>
                    <a:pt x="0" y="816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297144" y="2821781"/>
            <a:ext cx="3879800" cy="41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Doctor Recommendations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97144" y="3304134"/>
            <a:ext cx="8133010" cy="86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Immediate referrals for serious cases with verified specialist directory and real-time availability.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57845" y="4654749"/>
            <a:ext cx="612725" cy="612725"/>
            <a:chOff x="0" y="0"/>
            <a:chExt cx="816967" cy="81696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816991" cy="816991"/>
            </a:xfrm>
            <a:custGeom>
              <a:avLst/>
              <a:gdLst/>
              <a:ahLst/>
              <a:cxnLst/>
              <a:rect r="r" b="b" t="t" l="l"/>
              <a:pathLst>
                <a:path h="816991" w="816991">
                  <a:moveTo>
                    <a:pt x="0" y="0"/>
                  </a:moveTo>
                  <a:lnTo>
                    <a:pt x="816991" y="0"/>
                  </a:lnTo>
                  <a:lnTo>
                    <a:pt x="816991" y="816991"/>
                  </a:lnTo>
                  <a:lnTo>
                    <a:pt x="0" y="816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2" b="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57845" y="5545187"/>
            <a:ext cx="3330327" cy="41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Medicine Suggestions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7845" y="6027539"/>
            <a:ext cx="8133010" cy="86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Evidence-based ointment and medication recommendations with dosage information and contraindication alerts.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297144" y="4654749"/>
            <a:ext cx="612725" cy="612725"/>
            <a:chOff x="0" y="0"/>
            <a:chExt cx="816967" cy="816967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816991" cy="816991"/>
            </a:xfrm>
            <a:custGeom>
              <a:avLst/>
              <a:gdLst/>
              <a:ahLst/>
              <a:cxnLst/>
              <a:rect r="r" b="b" t="t" l="l"/>
              <a:pathLst>
                <a:path h="816991" w="816991">
                  <a:moveTo>
                    <a:pt x="0" y="0"/>
                  </a:moveTo>
                  <a:lnTo>
                    <a:pt x="816991" y="0"/>
                  </a:lnTo>
                  <a:lnTo>
                    <a:pt x="816991" y="816991"/>
                  </a:lnTo>
                  <a:lnTo>
                    <a:pt x="0" y="816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2" b="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297144" y="5545187"/>
            <a:ext cx="3063628" cy="41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Maps Integration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97144" y="6027539"/>
            <a:ext cx="8133010" cy="86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Precise location services to find nearby doctors, pharmacies, and medical facilities with navigation support.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57845" y="7378154"/>
            <a:ext cx="612725" cy="612725"/>
            <a:chOff x="0" y="0"/>
            <a:chExt cx="816967" cy="81696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816991" cy="816991"/>
            </a:xfrm>
            <a:custGeom>
              <a:avLst/>
              <a:gdLst/>
              <a:ahLst/>
              <a:cxnLst/>
              <a:rect r="r" b="b" t="t" l="l"/>
              <a:pathLst>
                <a:path h="816991" w="816991">
                  <a:moveTo>
                    <a:pt x="0" y="0"/>
                  </a:moveTo>
                  <a:lnTo>
                    <a:pt x="816991" y="0"/>
                  </a:lnTo>
                  <a:lnTo>
                    <a:pt x="816991" y="816991"/>
                  </a:lnTo>
                  <a:lnTo>
                    <a:pt x="0" y="816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2" b="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57845" y="8268592"/>
            <a:ext cx="3063627" cy="41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Simple Care Tips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7845" y="8750945"/>
            <a:ext cx="8133010" cy="86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Practical, actionable advice for minor conditions with step-by-step home treatment protocols.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297144" y="7378154"/>
            <a:ext cx="612725" cy="612725"/>
            <a:chOff x="0" y="0"/>
            <a:chExt cx="816967" cy="816967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816991" cy="816991"/>
            </a:xfrm>
            <a:custGeom>
              <a:avLst/>
              <a:gdLst/>
              <a:ahLst/>
              <a:cxnLst/>
              <a:rect r="r" b="b" t="t" l="l"/>
              <a:pathLst>
                <a:path h="816991" w="816991">
                  <a:moveTo>
                    <a:pt x="0" y="0"/>
                  </a:moveTo>
                  <a:lnTo>
                    <a:pt x="816991" y="0"/>
                  </a:lnTo>
                  <a:lnTo>
                    <a:pt x="816991" y="816991"/>
                  </a:lnTo>
                  <a:lnTo>
                    <a:pt x="0" y="816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2" b="2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297144" y="8268592"/>
            <a:ext cx="3077170" cy="41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Secure Medical Data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7144" y="8750945"/>
            <a:ext cx="8133010" cy="86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HIPAA-compliant patient privacy with end-to-end encryption and secure cloud storage infrastructure.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82254" y="664517"/>
            <a:ext cx="6301829" cy="81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Technology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57724" y="2137470"/>
            <a:ext cx="4492377" cy="2993082"/>
            <a:chOff x="0" y="0"/>
            <a:chExt cx="5989837" cy="39907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5977255" cy="3978021"/>
            </a:xfrm>
            <a:custGeom>
              <a:avLst/>
              <a:gdLst/>
              <a:ahLst/>
              <a:cxnLst/>
              <a:rect r="r" b="b" t="t" l="l"/>
              <a:pathLst>
                <a:path h="3978021" w="5977255">
                  <a:moveTo>
                    <a:pt x="0" y="141097"/>
                  </a:moveTo>
                  <a:cubicBezTo>
                    <a:pt x="0" y="63246"/>
                    <a:pt x="63246" y="0"/>
                    <a:pt x="141351" y="0"/>
                  </a:cubicBezTo>
                  <a:lnTo>
                    <a:pt x="5835904" y="0"/>
                  </a:lnTo>
                  <a:cubicBezTo>
                    <a:pt x="5913882" y="0"/>
                    <a:pt x="5977255" y="63246"/>
                    <a:pt x="5977255" y="141097"/>
                  </a:cubicBezTo>
                  <a:lnTo>
                    <a:pt x="5977255" y="3836924"/>
                  </a:lnTo>
                  <a:cubicBezTo>
                    <a:pt x="5977255" y="3914902"/>
                    <a:pt x="5914009" y="3978021"/>
                    <a:pt x="5835904" y="3978021"/>
                  </a:cubicBezTo>
                  <a:lnTo>
                    <a:pt x="141351" y="3978021"/>
                  </a:lnTo>
                  <a:cubicBezTo>
                    <a:pt x="63246" y="3978021"/>
                    <a:pt x="0" y="3914902"/>
                    <a:pt x="0" y="383692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89955" cy="3990721"/>
            </a:xfrm>
            <a:custGeom>
              <a:avLst/>
              <a:gdLst/>
              <a:ahLst/>
              <a:cxnLst/>
              <a:rect r="r" b="b" t="t" l="l"/>
              <a:pathLst>
                <a:path h="3990721" w="5989955">
                  <a:moveTo>
                    <a:pt x="0" y="147447"/>
                  </a:moveTo>
                  <a:cubicBezTo>
                    <a:pt x="0" y="66040"/>
                    <a:pt x="66167" y="0"/>
                    <a:pt x="147701" y="0"/>
                  </a:cubicBezTo>
                  <a:lnTo>
                    <a:pt x="5842254" y="0"/>
                  </a:lnTo>
                  <a:lnTo>
                    <a:pt x="5842254" y="6350"/>
                  </a:lnTo>
                  <a:lnTo>
                    <a:pt x="5842254" y="0"/>
                  </a:lnTo>
                  <a:cubicBezTo>
                    <a:pt x="5923788" y="0"/>
                    <a:pt x="5989955" y="66040"/>
                    <a:pt x="5989955" y="147447"/>
                  </a:cubicBezTo>
                  <a:lnTo>
                    <a:pt x="5983605" y="147447"/>
                  </a:lnTo>
                  <a:lnTo>
                    <a:pt x="5989955" y="147447"/>
                  </a:lnTo>
                  <a:lnTo>
                    <a:pt x="5989955" y="3843274"/>
                  </a:lnTo>
                  <a:lnTo>
                    <a:pt x="5983605" y="3843274"/>
                  </a:lnTo>
                  <a:lnTo>
                    <a:pt x="5989955" y="3843274"/>
                  </a:lnTo>
                  <a:cubicBezTo>
                    <a:pt x="5989955" y="3924681"/>
                    <a:pt x="5923788" y="3990721"/>
                    <a:pt x="5842254" y="3990721"/>
                  </a:cubicBezTo>
                  <a:lnTo>
                    <a:pt x="5842254" y="3984371"/>
                  </a:lnTo>
                  <a:lnTo>
                    <a:pt x="5842254" y="3990721"/>
                  </a:lnTo>
                  <a:lnTo>
                    <a:pt x="147701" y="3990721"/>
                  </a:lnTo>
                  <a:lnTo>
                    <a:pt x="147701" y="3984371"/>
                  </a:lnTo>
                  <a:lnTo>
                    <a:pt x="147701" y="3990721"/>
                  </a:lnTo>
                  <a:cubicBezTo>
                    <a:pt x="66167" y="3990721"/>
                    <a:pt x="0" y="3924808"/>
                    <a:pt x="0" y="3843274"/>
                  </a:cubicBezTo>
                  <a:lnTo>
                    <a:pt x="0" y="147447"/>
                  </a:lnTo>
                  <a:lnTo>
                    <a:pt x="6350" y="147447"/>
                  </a:lnTo>
                  <a:lnTo>
                    <a:pt x="0" y="147447"/>
                  </a:lnTo>
                  <a:moveTo>
                    <a:pt x="12700" y="147447"/>
                  </a:moveTo>
                  <a:lnTo>
                    <a:pt x="12700" y="3843274"/>
                  </a:lnTo>
                  <a:lnTo>
                    <a:pt x="6350" y="3843274"/>
                  </a:lnTo>
                  <a:lnTo>
                    <a:pt x="12700" y="3843274"/>
                  </a:lnTo>
                  <a:cubicBezTo>
                    <a:pt x="12700" y="3917696"/>
                    <a:pt x="73152" y="3978021"/>
                    <a:pt x="147701" y="3978021"/>
                  </a:cubicBezTo>
                  <a:lnTo>
                    <a:pt x="5842254" y="3978021"/>
                  </a:lnTo>
                  <a:cubicBezTo>
                    <a:pt x="5916803" y="3978021"/>
                    <a:pt x="5977255" y="3917696"/>
                    <a:pt x="5977255" y="3843274"/>
                  </a:cubicBezTo>
                  <a:lnTo>
                    <a:pt x="5977255" y="147447"/>
                  </a:lnTo>
                  <a:cubicBezTo>
                    <a:pt x="5977128" y="73025"/>
                    <a:pt x="5916676" y="12700"/>
                    <a:pt x="5842254" y="12700"/>
                  </a:cubicBezTo>
                  <a:lnTo>
                    <a:pt x="147701" y="12700"/>
                  </a:lnTo>
                  <a:lnTo>
                    <a:pt x="147701" y="6350"/>
                  </a:lnTo>
                  <a:lnTo>
                    <a:pt x="147701" y="12700"/>
                  </a:lnTo>
                  <a:cubicBezTo>
                    <a:pt x="73152" y="12700"/>
                    <a:pt x="12700" y="73025"/>
                    <a:pt x="12700" y="14744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25815" y="2403722"/>
            <a:ext cx="756196" cy="756196"/>
            <a:chOff x="0" y="0"/>
            <a:chExt cx="1008262" cy="10082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8380" cy="1008380"/>
            </a:xfrm>
            <a:custGeom>
              <a:avLst/>
              <a:gdLst/>
              <a:ahLst/>
              <a:cxnLst/>
              <a:rect r="r" b="b" t="t" l="l"/>
              <a:pathLst>
                <a:path h="1008380" w="1008380">
                  <a:moveTo>
                    <a:pt x="0" y="504190"/>
                  </a:moveTo>
                  <a:cubicBezTo>
                    <a:pt x="0" y="225679"/>
                    <a:pt x="225679" y="0"/>
                    <a:pt x="504190" y="0"/>
                  </a:cubicBezTo>
                  <a:cubicBezTo>
                    <a:pt x="782701" y="0"/>
                    <a:pt x="1008380" y="225679"/>
                    <a:pt x="1008380" y="504190"/>
                  </a:cubicBezTo>
                  <a:cubicBezTo>
                    <a:pt x="1008380" y="782701"/>
                    <a:pt x="782701" y="1008380"/>
                    <a:pt x="504190" y="1008380"/>
                  </a:cubicBezTo>
                  <a:cubicBezTo>
                    <a:pt x="225679" y="1008380"/>
                    <a:pt x="0" y="782574"/>
                    <a:pt x="0" y="50419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533727" y="2569071"/>
            <a:ext cx="340221" cy="425351"/>
            <a:chOff x="0" y="0"/>
            <a:chExt cx="453628" cy="567135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53644" cy="567182"/>
            </a:xfrm>
            <a:custGeom>
              <a:avLst/>
              <a:gdLst/>
              <a:ahLst/>
              <a:cxnLst/>
              <a:rect r="r" b="b" t="t" l="l"/>
              <a:pathLst>
                <a:path h="567182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7182"/>
                  </a:lnTo>
                  <a:lnTo>
                    <a:pt x="0" y="567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" t="0" r="-5" b="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128493" y="3392835"/>
            <a:ext cx="3150840" cy="41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23977" y="3971925"/>
            <a:ext cx="3959870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Python with FastAPI/Django for robust API architecture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192541" y="2137470"/>
            <a:ext cx="4492378" cy="2993082"/>
            <a:chOff x="0" y="0"/>
            <a:chExt cx="5989837" cy="39907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5977255" cy="3978021"/>
            </a:xfrm>
            <a:custGeom>
              <a:avLst/>
              <a:gdLst/>
              <a:ahLst/>
              <a:cxnLst/>
              <a:rect r="r" b="b" t="t" l="l"/>
              <a:pathLst>
                <a:path h="3978021" w="5977255">
                  <a:moveTo>
                    <a:pt x="0" y="141097"/>
                  </a:moveTo>
                  <a:cubicBezTo>
                    <a:pt x="0" y="63246"/>
                    <a:pt x="63246" y="0"/>
                    <a:pt x="141351" y="0"/>
                  </a:cubicBezTo>
                  <a:lnTo>
                    <a:pt x="5835904" y="0"/>
                  </a:lnTo>
                  <a:cubicBezTo>
                    <a:pt x="5913882" y="0"/>
                    <a:pt x="5977255" y="63246"/>
                    <a:pt x="5977255" y="141097"/>
                  </a:cubicBezTo>
                  <a:lnTo>
                    <a:pt x="5977255" y="3836924"/>
                  </a:lnTo>
                  <a:cubicBezTo>
                    <a:pt x="5977255" y="3914902"/>
                    <a:pt x="5914009" y="3978021"/>
                    <a:pt x="5835904" y="3978021"/>
                  </a:cubicBezTo>
                  <a:lnTo>
                    <a:pt x="141351" y="3978021"/>
                  </a:lnTo>
                  <a:cubicBezTo>
                    <a:pt x="63246" y="3978021"/>
                    <a:pt x="0" y="3914902"/>
                    <a:pt x="0" y="383692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89955" cy="3990721"/>
            </a:xfrm>
            <a:custGeom>
              <a:avLst/>
              <a:gdLst/>
              <a:ahLst/>
              <a:cxnLst/>
              <a:rect r="r" b="b" t="t" l="l"/>
              <a:pathLst>
                <a:path h="3990721" w="5989955">
                  <a:moveTo>
                    <a:pt x="0" y="147447"/>
                  </a:moveTo>
                  <a:cubicBezTo>
                    <a:pt x="0" y="66040"/>
                    <a:pt x="66167" y="0"/>
                    <a:pt x="147701" y="0"/>
                  </a:cubicBezTo>
                  <a:lnTo>
                    <a:pt x="5842254" y="0"/>
                  </a:lnTo>
                  <a:lnTo>
                    <a:pt x="5842254" y="6350"/>
                  </a:lnTo>
                  <a:lnTo>
                    <a:pt x="5842254" y="0"/>
                  </a:lnTo>
                  <a:cubicBezTo>
                    <a:pt x="5923788" y="0"/>
                    <a:pt x="5989955" y="66040"/>
                    <a:pt x="5989955" y="147447"/>
                  </a:cubicBezTo>
                  <a:lnTo>
                    <a:pt x="5983605" y="147447"/>
                  </a:lnTo>
                  <a:lnTo>
                    <a:pt x="5989955" y="147447"/>
                  </a:lnTo>
                  <a:lnTo>
                    <a:pt x="5989955" y="3843274"/>
                  </a:lnTo>
                  <a:lnTo>
                    <a:pt x="5983605" y="3843274"/>
                  </a:lnTo>
                  <a:lnTo>
                    <a:pt x="5989955" y="3843274"/>
                  </a:lnTo>
                  <a:cubicBezTo>
                    <a:pt x="5989955" y="3924681"/>
                    <a:pt x="5923788" y="3990721"/>
                    <a:pt x="5842254" y="3990721"/>
                  </a:cubicBezTo>
                  <a:lnTo>
                    <a:pt x="5842254" y="3984371"/>
                  </a:lnTo>
                  <a:lnTo>
                    <a:pt x="5842254" y="3990721"/>
                  </a:lnTo>
                  <a:lnTo>
                    <a:pt x="147701" y="3990721"/>
                  </a:lnTo>
                  <a:lnTo>
                    <a:pt x="147701" y="3984371"/>
                  </a:lnTo>
                  <a:lnTo>
                    <a:pt x="147701" y="3990721"/>
                  </a:lnTo>
                  <a:cubicBezTo>
                    <a:pt x="66167" y="3990721"/>
                    <a:pt x="0" y="3924808"/>
                    <a:pt x="0" y="3843274"/>
                  </a:cubicBezTo>
                  <a:lnTo>
                    <a:pt x="0" y="147447"/>
                  </a:lnTo>
                  <a:lnTo>
                    <a:pt x="6350" y="147447"/>
                  </a:lnTo>
                  <a:lnTo>
                    <a:pt x="0" y="147447"/>
                  </a:lnTo>
                  <a:moveTo>
                    <a:pt x="12700" y="147447"/>
                  </a:moveTo>
                  <a:lnTo>
                    <a:pt x="12700" y="3843274"/>
                  </a:lnTo>
                  <a:lnTo>
                    <a:pt x="6350" y="3843274"/>
                  </a:lnTo>
                  <a:lnTo>
                    <a:pt x="12700" y="3843274"/>
                  </a:lnTo>
                  <a:cubicBezTo>
                    <a:pt x="12700" y="3917696"/>
                    <a:pt x="73152" y="3978021"/>
                    <a:pt x="147701" y="3978021"/>
                  </a:cubicBezTo>
                  <a:lnTo>
                    <a:pt x="5842254" y="3978021"/>
                  </a:lnTo>
                  <a:cubicBezTo>
                    <a:pt x="5916803" y="3978021"/>
                    <a:pt x="5977255" y="3917696"/>
                    <a:pt x="5977255" y="3843274"/>
                  </a:cubicBezTo>
                  <a:lnTo>
                    <a:pt x="5977255" y="147447"/>
                  </a:lnTo>
                  <a:cubicBezTo>
                    <a:pt x="5977128" y="73025"/>
                    <a:pt x="5916676" y="12700"/>
                    <a:pt x="5842254" y="12700"/>
                  </a:cubicBezTo>
                  <a:lnTo>
                    <a:pt x="147701" y="12700"/>
                  </a:lnTo>
                  <a:lnTo>
                    <a:pt x="147701" y="6350"/>
                  </a:lnTo>
                  <a:lnTo>
                    <a:pt x="147701" y="12700"/>
                  </a:lnTo>
                  <a:cubicBezTo>
                    <a:pt x="73152" y="12700"/>
                    <a:pt x="12700" y="73025"/>
                    <a:pt x="12700" y="14744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060632" y="2403722"/>
            <a:ext cx="756196" cy="756196"/>
            <a:chOff x="0" y="0"/>
            <a:chExt cx="1008262" cy="10082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8380" cy="1008380"/>
            </a:xfrm>
            <a:custGeom>
              <a:avLst/>
              <a:gdLst/>
              <a:ahLst/>
              <a:cxnLst/>
              <a:rect r="r" b="b" t="t" l="l"/>
              <a:pathLst>
                <a:path h="1008380" w="1008380">
                  <a:moveTo>
                    <a:pt x="0" y="504190"/>
                  </a:moveTo>
                  <a:cubicBezTo>
                    <a:pt x="0" y="225679"/>
                    <a:pt x="225679" y="0"/>
                    <a:pt x="504190" y="0"/>
                  </a:cubicBezTo>
                  <a:cubicBezTo>
                    <a:pt x="782701" y="0"/>
                    <a:pt x="1008380" y="225679"/>
                    <a:pt x="1008380" y="504190"/>
                  </a:cubicBezTo>
                  <a:cubicBezTo>
                    <a:pt x="1008380" y="782701"/>
                    <a:pt x="782701" y="1008380"/>
                    <a:pt x="504190" y="1008380"/>
                  </a:cubicBezTo>
                  <a:cubicBezTo>
                    <a:pt x="225679" y="1008380"/>
                    <a:pt x="0" y="782574"/>
                    <a:pt x="0" y="50419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268545" y="2569071"/>
            <a:ext cx="340221" cy="425351"/>
            <a:chOff x="0" y="0"/>
            <a:chExt cx="453628" cy="567135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453644" cy="567182"/>
            </a:xfrm>
            <a:custGeom>
              <a:avLst/>
              <a:gdLst/>
              <a:ahLst/>
              <a:cxnLst/>
              <a:rect r="r" b="b" t="t" l="l"/>
              <a:pathLst>
                <a:path h="567182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7182"/>
                  </a:lnTo>
                  <a:lnTo>
                    <a:pt x="0" y="567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" t="0" r="-5" b="8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863310" y="3392835"/>
            <a:ext cx="3150840" cy="41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 Engine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58795" y="3971925"/>
            <a:ext cx="3959870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CNN, TensorFlow, and PyTorch for machine learning models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927360" y="2137470"/>
            <a:ext cx="4492526" cy="2993082"/>
            <a:chOff x="0" y="0"/>
            <a:chExt cx="5990035" cy="39907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5977382" cy="3978021"/>
            </a:xfrm>
            <a:custGeom>
              <a:avLst/>
              <a:gdLst/>
              <a:ahLst/>
              <a:cxnLst/>
              <a:rect r="r" b="b" t="t" l="l"/>
              <a:pathLst>
                <a:path h="3978021" w="5977382">
                  <a:moveTo>
                    <a:pt x="0" y="141097"/>
                  </a:moveTo>
                  <a:cubicBezTo>
                    <a:pt x="0" y="63246"/>
                    <a:pt x="63246" y="0"/>
                    <a:pt x="141351" y="0"/>
                  </a:cubicBezTo>
                  <a:lnTo>
                    <a:pt x="5836031" y="0"/>
                  </a:lnTo>
                  <a:cubicBezTo>
                    <a:pt x="5914009" y="0"/>
                    <a:pt x="5977382" y="63246"/>
                    <a:pt x="5977382" y="141097"/>
                  </a:cubicBezTo>
                  <a:lnTo>
                    <a:pt x="5977382" y="3836924"/>
                  </a:lnTo>
                  <a:cubicBezTo>
                    <a:pt x="5977382" y="3914902"/>
                    <a:pt x="5914136" y="3978021"/>
                    <a:pt x="5836031" y="3978021"/>
                  </a:cubicBezTo>
                  <a:lnTo>
                    <a:pt x="141351" y="3978021"/>
                  </a:lnTo>
                  <a:cubicBezTo>
                    <a:pt x="63246" y="3978021"/>
                    <a:pt x="0" y="3914902"/>
                    <a:pt x="0" y="383692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90082" cy="3990721"/>
            </a:xfrm>
            <a:custGeom>
              <a:avLst/>
              <a:gdLst/>
              <a:ahLst/>
              <a:cxnLst/>
              <a:rect r="r" b="b" t="t" l="l"/>
              <a:pathLst>
                <a:path h="3990721" w="5990082">
                  <a:moveTo>
                    <a:pt x="0" y="147447"/>
                  </a:moveTo>
                  <a:cubicBezTo>
                    <a:pt x="0" y="66040"/>
                    <a:pt x="66167" y="0"/>
                    <a:pt x="147701" y="0"/>
                  </a:cubicBezTo>
                  <a:lnTo>
                    <a:pt x="5842381" y="0"/>
                  </a:lnTo>
                  <a:lnTo>
                    <a:pt x="5842381" y="6350"/>
                  </a:lnTo>
                  <a:lnTo>
                    <a:pt x="5842381" y="0"/>
                  </a:lnTo>
                  <a:cubicBezTo>
                    <a:pt x="5923915" y="0"/>
                    <a:pt x="5990082" y="66040"/>
                    <a:pt x="5990082" y="147447"/>
                  </a:cubicBezTo>
                  <a:lnTo>
                    <a:pt x="5983732" y="147447"/>
                  </a:lnTo>
                  <a:lnTo>
                    <a:pt x="5990082" y="147447"/>
                  </a:lnTo>
                  <a:lnTo>
                    <a:pt x="5990082" y="3843274"/>
                  </a:lnTo>
                  <a:lnTo>
                    <a:pt x="5983732" y="3843274"/>
                  </a:lnTo>
                  <a:lnTo>
                    <a:pt x="5990082" y="3843274"/>
                  </a:lnTo>
                  <a:cubicBezTo>
                    <a:pt x="5990082" y="3924681"/>
                    <a:pt x="5923915" y="3990721"/>
                    <a:pt x="5842381" y="3990721"/>
                  </a:cubicBezTo>
                  <a:lnTo>
                    <a:pt x="5842381" y="3984371"/>
                  </a:lnTo>
                  <a:lnTo>
                    <a:pt x="5842381" y="3990721"/>
                  </a:lnTo>
                  <a:lnTo>
                    <a:pt x="147701" y="3990721"/>
                  </a:lnTo>
                  <a:lnTo>
                    <a:pt x="147701" y="3984371"/>
                  </a:lnTo>
                  <a:lnTo>
                    <a:pt x="147701" y="3990721"/>
                  </a:lnTo>
                  <a:cubicBezTo>
                    <a:pt x="66167" y="3990721"/>
                    <a:pt x="0" y="3924808"/>
                    <a:pt x="0" y="3843274"/>
                  </a:cubicBezTo>
                  <a:lnTo>
                    <a:pt x="0" y="147447"/>
                  </a:lnTo>
                  <a:lnTo>
                    <a:pt x="6350" y="147447"/>
                  </a:lnTo>
                  <a:lnTo>
                    <a:pt x="0" y="147447"/>
                  </a:lnTo>
                  <a:moveTo>
                    <a:pt x="12700" y="147447"/>
                  </a:moveTo>
                  <a:lnTo>
                    <a:pt x="12700" y="3843274"/>
                  </a:lnTo>
                  <a:lnTo>
                    <a:pt x="6350" y="3843274"/>
                  </a:lnTo>
                  <a:lnTo>
                    <a:pt x="12700" y="3843274"/>
                  </a:lnTo>
                  <a:cubicBezTo>
                    <a:pt x="12700" y="3917696"/>
                    <a:pt x="73152" y="3978021"/>
                    <a:pt x="147701" y="3978021"/>
                  </a:cubicBezTo>
                  <a:lnTo>
                    <a:pt x="5842381" y="3978021"/>
                  </a:lnTo>
                  <a:cubicBezTo>
                    <a:pt x="5916930" y="3978021"/>
                    <a:pt x="5977382" y="3917696"/>
                    <a:pt x="5977382" y="3843274"/>
                  </a:cubicBezTo>
                  <a:lnTo>
                    <a:pt x="5977382" y="147447"/>
                  </a:lnTo>
                  <a:cubicBezTo>
                    <a:pt x="5977382" y="73025"/>
                    <a:pt x="5916930" y="12700"/>
                    <a:pt x="5842381" y="12700"/>
                  </a:cubicBezTo>
                  <a:lnTo>
                    <a:pt x="147701" y="12700"/>
                  </a:lnTo>
                  <a:lnTo>
                    <a:pt x="147701" y="6350"/>
                  </a:lnTo>
                  <a:lnTo>
                    <a:pt x="147701" y="12700"/>
                  </a:lnTo>
                  <a:cubicBezTo>
                    <a:pt x="73152" y="12700"/>
                    <a:pt x="12700" y="73025"/>
                    <a:pt x="12700" y="14744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795450" y="2403722"/>
            <a:ext cx="756196" cy="756196"/>
            <a:chOff x="0" y="0"/>
            <a:chExt cx="1008262" cy="10082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08380" cy="1008380"/>
            </a:xfrm>
            <a:custGeom>
              <a:avLst/>
              <a:gdLst/>
              <a:ahLst/>
              <a:cxnLst/>
              <a:rect r="r" b="b" t="t" l="l"/>
              <a:pathLst>
                <a:path h="1008380" w="1008380">
                  <a:moveTo>
                    <a:pt x="0" y="504190"/>
                  </a:moveTo>
                  <a:cubicBezTo>
                    <a:pt x="0" y="225679"/>
                    <a:pt x="225679" y="0"/>
                    <a:pt x="504190" y="0"/>
                  </a:cubicBezTo>
                  <a:cubicBezTo>
                    <a:pt x="782701" y="0"/>
                    <a:pt x="1008380" y="225679"/>
                    <a:pt x="1008380" y="504190"/>
                  </a:cubicBezTo>
                  <a:cubicBezTo>
                    <a:pt x="1008380" y="782701"/>
                    <a:pt x="782701" y="1008380"/>
                    <a:pt x="504190" y="1008380"/>
                  </a:cubicBezTo>
                  <a:cubicBezTo>
                    <a:pt x="225679" y="1008380"/>
                    <a:pt x="0" y="782574"/>
                    <a:pt x="0" y="50419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5003364" y="2569071"/>
            <a:ext cx="340221" cy="425351"/>
            <a:chOff x="0" y="0"/>
            <a:chExt cx="453628" cy="567135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453644" cy="567182"/>
            </a:xfrm>
            <a:custGeom>
              <a:avLst/>
              <a:gdLst/>
              <a:ahLst/>
              <a:cxnLst/>
              <a:rect r="r" b="b" t="t" l="l"/>
              <a:pathLst>
                <a:path h="567182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7182"/>
                  </a:lnTo>
                  <a:lnTo>
                    <a:pt x="0" y="567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" t="0" r="-5" b="8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3598129" y="3392835"/>
            <a:ext cx="3150840" cy="41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Database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93614" y="3971925"/>
            <a:ext cx="3960019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Firebase and AWS for scalable cloud infrastructure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3457724" y="5372992"/>
            <a:ext cx="13962161" cy="2589759"/>
            <a:chOff x="0" y="0"/>
            <a:chExt cx="18616215" cy="345301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6350" y="6350"/>
              <a:ext cx="18603595" cy="3440303"/>
            </a:xfrm>
            <a:custGeom>
              <a:avLst/>
              <a:gdLst/>
              <a:ahLst/>
              <a:cxnLst/>
              <a:rect r="r" b="b" t="t" l="l"/>
              <a:pathLst>
                <a:path h="3440303" w="18603595">
                  <a:moveTo>
                    <a:pt x="0" y="141097"/>
                  </a:moveTo>
                  <a:cubicBezTo>
                    <a:pt x="0" y="63246"/>
                    <a:pt x="63373" y="0"/>
                    <a:pt x="141605" y="0"/>
                  </a:cubicBezTo>
                  <a:lnTo>
                    <a:pt x="18461989" y="0"/>
                  </a:lnTo>
                  <a:cubicBezTo>
                    <a:pt x="18540222" y="0"/>
                    <a:pt x="18603595" y="63246"/>
                    <a:pt x="18603595" y="141097"/>
                  </a:cubicBezTo>
                  <a:lnTo>
                    <a:pt x="18603595" y="3299206"/>
                  </a:lnTo>
                  <a:cubicBezTo>
                    <a:pt x="18603595" y="3377184"/>
                    <a:pt x="18540222" y="3440303"/>
                    <a:pt x="18461989" y="3440303"/>
                  </a:cubicBezTo>
                  <a:lnTo>
                    <a:pt x="141605" y="3440303"/>
                  </a:lnTo>
                  <a:cubicBezTo>
                    <a:pt x="63373" y="3440303"/>
                    <a:pt x="0" y="3377057"/>
                    <a:pt x="0" y="329920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616295" cy="3453003"/>
            </a:xfrm>
            <a:custGeom>
              <a:avLst/>
              <a:gdLst/>
              <a:ahLst/>
              <a:cxnLst/>
              <a:rect r="r" b="b" t="t" l="l"/>
              <a:pathLst>
                <a:path h="3453003" w="18616295">
                  <a:moveTo>
                    <a:pt x="0" y="147447"/>
                  </a:moveTo>
                  <a:cubicBezTo>
                    <a:pt x="0" y="66040"/>
                    <a:pt x="66294" y="0"/>
                    <a:pt x="147955" y="0"/>
                  </a:cubicBezTo>
                  <a:lnTo>
                    <a:pt x="18468339" y="0"/>
                  </a:lnTo>
                  <a:lnTo>
                    <a:pt x="18468339" y="6350"/>
                  </a:lnTo>
                  <a:lnTo>
                    <a:pt x="18468339" y="0"/>
                  </a:lnTo>
                  <a:cubicBezTo>
                    <a:pt x="18550001" y="0"/>
                    <a:pt x="18616295" y="66040"/>
                    <a:pt x="18616295" y="147447"/>
                  </a:cubicBezTo>
                  <a:lnTo>
                    <a:pt x="18609945" y="147447"/>
                  </a:lnTo>
                  <a:lnTo>
                    <a:pt x="18616295" y="147447"/>
                  </a:lnTo>
                  <a:lnTo>
                    <a:pt x="18616295" y="3305556"/>
                  </a:lnTo>
                  <a:lnTo>
                    <a:pt x="18609945" y="3305556"/>
                  </a:lnTo>
                  <a:lnTo>
                    <a:pt x="18616295" y="3305556"/>
                  </a:lnTo>
                  <a:cubicBezTo>
                    <a:pt x="18616295" y="3387090"/>
                    <a:pt x="18550001" y="3453003"/>
                    <a:pt x="18468339" y="3453003"/>
                  </a:cubicBezTo>
                  <a:lnTo>
                    <a:pt x="18468339" y="3446653"/>
                  </a:lnTo>
                  <a:lnTo>
                    <a:pt x="18468339" y="3453003"/>
                  </a:lnTo>
                  <a:lnTo>
                    <a:pt x="147955" y="3453003"/>
                  </a:lnTo>
                  <a:lnTo>
                    <a:pt x="147955" y="3446653"/>
                  </a:lnTo>
                  <a:lnTo>
                    <a:pt x="147955" y="3453003"/>
                  </a:lnTo>
                  <a:cubicBezTo>
                    <a:pt x="66294" y="3453003"/>
                    <a:pt x="0" y="3386963"/>
                    <a:pt x="0" y="3305556"/>
                  </a:cubicBezTo>
                  <a:lnTo>
                    <a:pt x="0" y="147447"/>
                  </a:lnTo>
                  <a:lnTo>
                    <a:pt x="6350" y="147447"/>
                  </a:lnTo>
                  <a:lnTo>
                    <a:pt x="0" y="147447"/>
                  </a:lnTo>
                  <a:moveTo>
                    <a:pt x="12700" y="147447"/>
                  </a:moveTo>
                  <a:lnTo>
                    <a:pt x="12700" y="3305556"/>
                  </a:lnTo>
                  <a:lnTo>
                    <a:pt x="6350" y="3305556"/>
                  </a:lnTo>
                  <a:lnTo>
                    <a:pt x="12700" y="3305556"/>
                  </a:lnTo>
                  <a:cubicBezTo>
                    <a:pt x="12700" y="3379978"/>
                    <a:pt x="73279" y="3440303"/>
                    <a:pt x="147955" y="3440303"/>
                  </a:cubicBezTo>
                  <a:lnTo>
                    <a:pt x="18468339" y="3440303"/>
                  </a:lnTo>
                  <a:cubicBezTo>
                    <a:pt x="18543015" y="3440303"/>
                    <a:pt x="18603595" y="3379978"/>
                    <a:pt x="18603595" y="3305556"/>
                  </a:cubicBezTo>
                  <a:lnTo>
                    <a:pt x="18603595" y="147447"/>
                  </a:lnTo>
                  <a:cubicBezTo>
                    <a:pt x="18603595" y="73025"/>
                    <a:pt x="18543015" y="12700"/>
                    <a:pt x="18468339" y="12700"/>
                  </a:cubicBezTo>
                  <a:lnTo>
                    <a:pt x="147955" y="12700"/>
                  </a:lnTo>
                  <a:lnTo>
                    <a:pt x="147955" y="6350"/>
                  </a:lnTo>
                  <a:lnTo>
                    <a:pt x="147955" y="12700"/>
                  </a:lnTo>
                  <a:cubicBezTo>
                    <a:pt x="73279" y="12700"/>
                    <a:pt x="12700" y="73025"/>
                    <a:pt x="12700" y="14744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0060632" y="5639246"/>
            <a:ext cx="756196" cy="756196"/>
            <a:chOff x="0" y="0"/>
            <a:chExt cx="1008262" cy="100826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08380" cy="1008380"/>
            </a:xfrm>
            <a:custGeom>
              <a:avLst/>
              <a:gdLst/>
              <a:ahLst/>
              <a:cxnLst/>
              <a:rect r="r" b="b" t="t" l="l"/>
              <a:pathLst>
                <a:path h="1008380" w="1008380">
                  <a:moveTo>
                    <a:pt x="0" y="504190"/>
                  </a:moveTo>
                  <a:cubicBezTo>
                    <a:pt x="0" y="225679"/>
                    <a:pt x="225679" y="0"/>
                    <a:pt x="504190" y="0"/>
                  </a:cubicBezTo>
                  <a:cubicBezTo>
                    <a:pt x="782701" y="0"/>
                    <a:pt x="1008380" y="225679"/>
                    <a:pt x="1008380" y="504190"/>
                  </a:cubicBezTo>
                  <a:cubicBezTo>
                    <a:pt x="1008380" y="782701"/>
                    <a:pt x="782701" y="1008380"/>
                    <a:pt x="504190" y="1008380"/>
                  </a:cubicBezTo>
                  <a:cubicBezTo>
                    <a:pt x="225679" y="1008380"/>
                    <a:pt x="0" y="782574"/>
                    <a:pt x="0" y="50419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0268545" y="5804595"/>
            <a:ext cx="340221" cy="425351"/>
            <a:chOff x="0" y="0"/>
            <a:chExt cx="453628" cy="567135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false" rot="0">
              <a:off x="0" y="0"/>
              <a:ext cx="453644" cy="567182"/>
            </a:xfrm>
            <a:custGeom>
              <a:avLst/>
              <a:gdLst/>
              <a:ahLst/>
              <a:cxnLst/>
              <a:rect r="r" b="b" t="t" l="l"/>
              <a:pathLst>
                <a:path h="567182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7182"/>
                  </a:lnTo>
                  <a:lnTo>
                    <a:pt x="0" y="567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" t="0" r="-5" b="8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8863310" y="6628359"/>
            <a:ext cx="3150840" cy="41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APIs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723977" y="7207449"/>
            <a:ext cx="13429655" cy="4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Google Maps Platform for location-based services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3462486" y="8241506"/>
            <a:ext cx="13952636" cy="1070968"/>
            <a:chOff x="0" y="0"/>
            <a:chExt cx="18603515" cy="142795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8603595" cy="1428115"/>
            </a:xfrm>
            <a:custGeom>
              <a:avLst/>
              <a:gdLst/>
              <a:ahLst/>
              <a:cxnLst/>
              <a:rect r="r" b="b" t="t" l="l"/>
              <a:pathLst>
                <a:path h="1428115" w="18603595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18462371" y="0"/>
                  </a:lnTo>
                  <a:cubicBezTo>
                    <a:pt x="18540349" y="0"/>
                    <a:pt x="18603595" y="63246"/>
                    <a:pt x="18603595" y="141224"/>
                  </a:cubicBezTo>
                  <a:lnTo>
                    <a:pt x="18603595" y="1286891"/>
                  </a:lnTo>
                  <a:cubicBezTo>
                    <a:pt x="18603595" y="1364869"/>
                    <a:pt x="18540349" y="1428115"/>
                    <a:pt x="18462371" y="1428115"/>
                  </a:cubicBezTo>
                  <a:lnTo>
                    <a:pt x="141224" y="1428115"/>
                  </a:lnTo>
                  <a:cubicBezTo>
                    <a:pt x="63246" y="1427988"/>
                    <a:pt x="0" y="1364742"/>
                    <a:pt x="0" y="1286764"/>
                  </a:cubicBezTo>
                  <a:close/>
                </a:path>
              </a:pathLst>
            </a:custGeom>
            <a:solidFill>
              <a:srgbClr val="B6FCB8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3714452" y="8631139"/>
            <a:ext cx="315069" cy="251966"/>
            <a:chOff x="0" y="0"/>
            <a:chExt cx="420092" cy="335955"/>
          </a:xfrm>
        </p:grpSpPr>
        <p:sp>
          <p:nvSpPr>
            <p:cNvPr name="Freeform 46" id="46" descr="preencoded.png"/>
            <p:cNvSpPr/>
            <p:nvPr/>
          </p:nvSpPr>
          <p:spPr>
            <a:xfrm flipH="false" flipV="false" rot="0">
              <a:off x="0" y="0"/>
              <a:ext cx="420116" cy="335915"/>
            </a:xfrm>
            <a:custGeom>
              <a:avLst/>
              <a:gdLst/>
              <a:ahLst/>
              <a:cxnLst/>
              <a:rect r="r" b="b" t="t" l="l"/>
              <a:pathLst>
                <a:path h="335915" w="420116">
                  <a:moveTo>
                    <a:pt x="0" y="0"/>
                  </a:moveTo>
                  <a:lnTo>
                    <a:pt x="420116" y="0"/>
                  </a:lnTo>
                  <a:lnTo>
                    <a:pt x="420116" y="335915"/>
                  </a:lnTo>
                  <a:lnTo>
                    <a:pt x="0" y="335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51" t="0" r="-745" b="-11"/>
              </a:stretch>
            </a:blip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4281487" y="8470701"/>
            <a:ext cx="12881670" cy="4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Security First:</a:t>
            </a:r>
            <a:r>
              <a:rPr lang="en-US" sz="19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HIPAA-compliant architecture ensuring patient data protection at every layer.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DAGy8F6x6ts</dc:identifier>
  <dcterms:modified xsi:type="dcterms:W3CDTF">2011-08-01T06:04:30Z</dcterms:modified>
  <cp:revision>1</cp:revision>
  <dc:title>SkinScan-AI (1).pptx</dc:title>
</cp:coreProperties>
</file>